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orizon" charset="1" panose="02000500000000000000"/>
      <p:regular r:id="rId18"/>
    </p:embeddedFont>
    <p:embeddedFont>
      <p:font typeface="Canva Sans Bold" charset="1" panose="020B0803030501040103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91528" cy="10345234"/>
          </a:xfrm>
          <a:custGeom>
            <a:avLst/>
            <a:gdLst/>
            <a:ahLst/>
            <a:cxnLst/>
            <a:rect r="r" b="b" t="t" l="l"/>
            <a:pathLst>
              <a:path h="10345234" w="18391528">
                <a:moveTo>
                  <a:pt x="0" y="0"/>
                </a:moveTo>
                <a:lnTo>
                  <a:pt x="18391528" y="0"/>
                </a:lnTo>
                <a:lnTo>
                  <a:pt x="18391528" y="10345234"/>
                </a:lnTo>
                <a:lnTo>
                  <a:pt x="0" y="1034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3545" y="9077325"/>
            <a:ext cx="3631883" cy="707707"/>
            <a:chOff x="0" y="0"/>
            <a:chExt cx="4842510" cy="9436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8260"/>
              <a:ext cx="4739640" cy="845820"/>
            </a:xfrm>
            <a:custGeom>
              <a:avLst/>
              <a:gdLst/>
              <a:ahLst/>
              <a:cxnLst/>
              <a:rect r="r" b="b" t="t" l="l"/>
              <a:pathLst>
                <a:path h="845820" w="4739640">
                  <a:moveTo>
                    <a:pt x="0" y="419100"/>
                  </a:moveTo>
                  <a:cubicBezTo>
                    <a:pt x="1270" y="408940"/>
                    <a:pt x="1270" y="405130"/>
                    <a:pt x="1270" y="405130"/>
                  </a:cubicBezTo>
                  <a:cubicBezTo>
                    <a:pt x="1270" y="405130"/>
                    <a:pt x="2540" y="400050"/>
                    <a:pt x="3810" y="397510"/>
                  </a:cubicBezTo>
                  <a:cubicBezTo>
                    <a:pt x="3810" y="394970"/>
                    <a:pt x="5080" y="391160"/>
                    <a:pt x="5080" y="389890"/>
                  </a:cubicBezTo>
                  <a:cubicBezTo>
                    <a:pt x="5080" y="389890"/>
                    <a:pt x="7620" y="386080"/>
                    <a:pt x="8890" y="383540"/>
                  </a:cubicBezTo>
                  <a:cubicBezTo>
                    <a:pt x="10160" y="382270"/>
                    <a:pt x="12700" y="377190"/>
                    <a:pt x="12700" y="377190"/>
                  </a:cubicBezTo>
                  <a:cubicBezTo>
                    <a:pt x="12700" y="377190"/>
                    <a:pt x="16510" y="374650"/>
                    <a:pt x="17780" y="372110"/>
                  </a:cubicBezTo>
                  <a:cubicBezTo>
                    <a:pt x="20320" y="370840"/>
                    <a:pt x="22860" y="367030"/>
                    <a:pt x="24130" y="367030"/>
                  </a:cubicBezTo>
                  <a:cubicBezTo>
                    <a:pt x="24130" y="367030"/>
                    <a:pt x="27940" y="364490"/>
                    <a:pt x="30480" y="363220"/>
                  </a:cubicBezTo>
                  <a:cubicBezTo>
                    <a:pt x="31750" y="361950"/>
                    <a:pt x="35560" y="359410"/>
                    <a:pt x="36830" y="359410"/>
                  </a:cubicBezTo>
                  <a:cubicBezTo>
                    <a:pt x="36830" y="359410"/>
                    <a:pt x="40640" y="358140"/>
                    <a:pt x="43180" y="356870"/>
                  </a:cubicBezTo>
                  <a:cubicBezTo>
                    <a:pt x="45720" y="356870"/>
                    <a:pt x="50800" y="355600"/>
                    <a:pt x="50800" y="355600"/>
                  </a:cubicBezTo>
                  <a:cubicBezTo>
                    <a:pt x="50800" y="355600"/>
                    <a:pt x="55880" y="354330"/>
                    <a:pt x="58420" y="354330"/>
                  </a:cubicBezTo>
                  <a:cubicBezTo>
                    <a:pt x="59690" y="354330"/>
                    <a:pt x="64770" y="354330"/>
                    <a:pt x="64770" y="354330"/>
                  </a:cubicBezTo>
                  <a:cubicBezTo>
                    <a:pt x="66040" y="354330"/>
                    <a:pt x="81280" y="356870"/>
                    <a:pt x="92710" y="358140"/>
                  </a:cubicBezTo>
                  <a:cubicBezTo>
                    <a:pt x="110490" y="360680"/>
                    <a:pt x="157480" y="369570"/>
                    <a:pt x="163830" y="363220"/>
                  </a:cubicBezTo>
                  <a:cubicBezTo>
                    <a:pt x="166370" y="361950"/>
                    <a:pt x="163830" y="356870"/>
                    <a:pt x="165100" y="353060"/>
                  </a:cubicBezTo>
                  <a:cubicBezTo>
                    <a:pt x="166370" y="346710"/>
                    <a:pt x="172720" y="335280"/>
                    <a:pt x="175260" y="325120"/>
                  </a:cubicBezTo>
                  <a:cubicBezTo>
                    <a:pt x="177800" y="316230"/>
                    <a:pt x="175260" y="302260"/>
                    <a:pt x="179070" y="297180"/>
                  </a:cubicBezTo>
                  <a:cubicBezTo>
                    <a:pt x="181610" y="292100"/>
                    <a:pt x="186690" y="293370"/>
                    <a:pt x="189230" y="288290"/>
                  </a:cubicBezTo>
                  <a:cubicBezTo>
                    <a:pt x="198120" y="276860"/>
                    <a:pt x="204470" y="222250"/>
                    <a:pt x="218440" y="214630"/>
                  </a:cubicBezTo>
                  <a:cubicBezTo>
                    <a:pt x="227330" y="209550"/>
                    <a:pt x="245110" y="219710"/>
                    <a:pt x="248920" y="217170"/>
                  </a:cubicBezTo>
                  <a:cubicBezTo>
                    <a:pt x="250190" y="217170"/>
                    <a:pt x="250190" y="215900"/>
                    <a:pt x="251460" y="214630"/>
                  </a:cubicBezTo>
                  <a:cubicBezTo>
                    <a:pt x="252730" y="212090"/>
                    <a:pt x="256540" y="205740"/>
                    <a:pt x="256540" y="205740"/>
                  </a:cubicBezTo>
                  <a:cubicBezTo>
                    <a:pt x="256540" y="205740"/>
                    <a:pt x="261620" y="201930"/>
                    <a:pt x="262890" y="199390"/>
                  </a:cubicBezTo>
                  <a:cubicBezTo>
                    <a:pt x="265430" y="196850"/>
                    <a:pt x="270510" y="193040"/>
                    <a:pt x="270510" y="193040"/>
                  </a:cubicBezTo>
                  <a:cubicBezTo>
                    <a:pt x="270510" y="193040"/>
                    <a:pt x="275590" y="189230"/>
                    <a:pt x="279400" y="187960"/>
                  </a:cubicBezTo>
                  <a:cubicBezTo>
                    <a:pt x="281940" y="186690"/>
                    <a:pt x="287020" y="182880"/>
                    <a:pt x="287020" y="182880"/>
                  </a:cubicBezTo>
                  <a:cubicBezTo>
                    <a:pt x="287020" y="182880"/>
                    <a:pt x="293370" y="181610"/>
                    <a:pt x="297180" y="180340"/>
                  </a:cubicBezTo>
                  <a:cubicBezTo>
                    <a:pt x="299720" y="179070"/>
                    <a:pt x="306070" y="177800"/>
                    <a:pt x="306070" y="177800"/>
                  </a:cubicBezTo>
                  <a:cubicBezTo>
                    <a:pt x="306070" y="177800"/>
                    <a:pt x="312420" y="176530"/>
                    <a:pt x="316230" y="176530"/>
                  </a:cubicBezTo>
                  <a:cubicBezTo>
                    <a:pt x="318770" y="176530"/>
                    <a:pt x="325120" y="176530"/>
                    <a:pt x="326390" y="176530"/>
                  </a:cubicBezTo>
                  <a:cubicBezTo>
                    <a:pt x="326390" y="176530"/>
                    <a:pt x="332740" y="177800"/>
                    <a:pt x="335280" y="179070"/>
                  </a:cubicBezTo>
                  <a:cubicBezTo>
                    <a:pt x="339090" y="179070"/>
                    <a:pt x="345440" y="180340"/>
                    <a:pt x="345440" y="180340"/>
                  </a:cubicBezTo>
                  <a:cubicBezTo>
                    <a:pt x="345440" y="180340"/>
                    <a:pt x="350520" y="182880"/>
                    <a:pt x="354330" y="184150"/>
                  </a:cubicBezTo>
                  <a:cubicBezTo>
                    <a:pt x="356870" y="185420"/>
                    <a:pt x="363220" y="189230"/>
                    <a:pt x="363220" y="189230"/>
                  </a:cubicBezTo>
                  <a:cubicBezTo>
                    <a:pt x="363220" y="189230"/>
                    <a:pt x="368300" y="193040"/>
                    <a:pt x="370840" y="195580"/>
                  </a:cubicBezTo>
                  <a:cubicBezTo>
                    <a:pt x="373380" y="196850"/>
                    <a:pt x="378460" y="200660"/>
                    <a:pt x="378460" y="200660"/>
                  </a:cubicBezTo>
                  <a:cubicBezTo>
                    <a:pt x="378460" y="200660"/>
                    <a:pt x="381000" y="207010"/>
                    <a:pt x="383540" y="208280"/>
                  </a:cubicBezTo>
                  <a:cubicBezTo>
                    <a:pt x="383540" y="208280"/>
                    <a:pt x="384810" y="207010"/>
                    <a:pt x="386080" y="207010"/>
                  </a:cubicBezTo>
                  <a:cubicBezTo>
                    <a:pt x="392430" y="201930"/>
                    <a:pt x="419100" y="168910"/>
                    <a:pt x="431800" y="162560"/>
                  </a:cubicBezTo>
                  <a:cubicBezTo>
                    <a:pt x="439420" y="160020"/>
                    <a:pt x="448310" y="161290"/>
                    <a:pt x="452120" y="160020"/>
                  </a:cubicBezTo>
                  <a:cubicBezTo>
                    <a:pt x="453390" y="158750"/>
                    <a:pt x="454660" y="157480"/>
                    <a:pt x="454660" y="157480"/>
                  </a:cubicBezTo>
                  <a:cubicBezTo>
                    <a:pt x="454660" y="157480"/>
                    <a:pt x="459740" y="153670"/>
                    <a:pt x="462280" y="152400"/>
                  </a:cubicBezTo>
                  <a:cubicBezTo>
                    <a:pt x="464820" y="151130"/>
                    <a:pt x="469900" y="148590"/>
                    <a:pt x="469900" y="148590"/>
                  </a:cubicBezTo>
                  <a:cubicBezTo>
                    <a:pt x="471170" y="147320"/>
                    <a:pt x="476250" y="146050"/>
                    <a:pt x="478790" y="146050"/>
                  </a:cubicBezTo>
                  <a:cubicBezTo>
                    <a:pt x="482600" y="144780"/>
                    <a:pt x="487680" y="143510"/>
                    <a:pt x="488950" y="143510"/>
                  </a:cubicBezTo>
                  <a:cubicBezTo>
                    <a:pt x="488950" y="143510"/>
                    <a:pt x="494030" y="142240"/>
                    <a:pt x="497840" y="142240"/>
                  </a:cubicBezTo>
                  <a:cubicBezTo>
                    <a:pt x="500380" y="142240"/>
                    <a:pt x="506730" y="142240"/>
                    <a:pt x="506730" y="142240"/>
                  </a:cubicBezTo>
                  <a:cubicBezTo>
                    <a:pt x="506730" y="142240"/>
                    <a:pt x="539750" y="140970"/>
                    <a:pt x="539750" y="140970"/>
                  </a:cubicBezTo>
                  <a:cubicBezTo>
                    <a:pt x="539750" y="140970"/>
                    <a:pt x="459740" y="138430"/>
                    <a:pt x="458470" y="138430"/>
                  </a:cubicBezTo>
                  <a:cubicBezTo>
                    <a:pt x="458470" y="138430"/>
                    <a:pt x="454660" y="137160"/>
                    <a:pt x="452120" y="137160"/>
                  </a:cubicBezTo>
                  <a:cubicBezTo>
                    <a:pt x="449580" y="135890"/>
                    <a:pt x="444500" y="134620"/>
                    <a:pt x="444500" y="134620"/>
                  </a:cubicBezTo>
                  <a:cubicBezTo>
                    <a:pt x="444500" y="134620"/>
                    <a:pt x="439420" y="132080"/>
                    <a:pt x="438150" y="130810"/>
                  </a:cubicBezTo>
                  <a:cubicBezTo>
                    <a:pt x="435610" y="130810"/>
                    <a:pt x="430530" y="128270"/>
                    <a:pt x="430530" y="128270"/>
                  </a:cubicBezTo>
                  <a:cubicBezTo>
                    <a:pt x="430530" y="128270"/>
                    <a:pt x="426720" y="124460"/>
                    <a:pt x="425450" y="123190"/>
                  </a:cubicBezTo>
                  <a:cubicBezTo>
                    <a:pt x="422910" y="120650"/>
                    <a:pt x="420370" y="118110"/>
                    <a:pt x="419100" y="118110"/>
                  </a:cubicBezTo>
                  <a:cubicBezTo>
                    <a:pt x="419100" y="118110"/>
                    <a:pt x="416560" y="114300"/>
                    <a:pt x="415290" y="111760"/>
                  </a:cubicBezTo>
                  <a:cubicBezTo>
                    <a:pt x="414020" y="109220"/>
                    <a:pt x="411480" y="105410"/>
                    <a:pt x="411480" y="105410"/>
                  </a:cubicBezTo>
                  <a:cubicBezTo>
                    <a:pt x="411480" y="105410"/>
                    <a:pt x="408940" y="100330"/>
                    <a:pt x="408940" y="99060"/>
                  </a:cubicBezTo>
                  <a:cubicBezTo>
                    <a:pt x="407670" y="96520"/>
                    <a:pt x="405130" y="91440"/>
                    <a:pt x="405130" y="91440"/>
                  </a:cubicBezTo>
                  <a:cubicBezTo>
                    <a:pt x="405130" y="91440"/>
                    <a:pt x="405130" y="86360"/>
                    <a:pt x="405130" y="83820"/>
                  </a:cubicBezTo>
                  <a:cubicBezTo>
                    <a:pt x="403860" y="81280"/>
                    <a:pt x="403860" y="76200"/>
                    <a:pt x="403860" y="76200"/>
                  </a:cubicBezTo>
                  <a:cubicBezTo>
                    <a:pt x="403860" y="76200"/>
                    <a:pt x="403860" y="71120"/>
                    <a:pt x="405130" y="68580"/>
                  </a:cubicBezTo>
                  <a:cubicBezTo>
                    <a:pt x="405130" y="66040"/>
                    <a:pt x="405130" y="62230"/>
                    <a:pt x="405130" y="60960"/>
                  </a:cubicBezTo>
                  <a:cubicBezTo>
                    <a:pt x="405130" y="60960"/>
                    <a:pt x="407670" y="57150"/>
                    <a:pt x="407670" y="54610"/>
                  </a:cubicBezTo>
                  <a:cubicBezTo>
                    <a:pt x="408940" y="52070"/>
                    <a:pt x="410210" y="46990"/>
                    <a:pt x="410210" y="46990"/>
                  </a:cubicBezTo>
                  <a:cubicBezTo>
                    <a:pt x="410210" y="46990"/>
                    <a:pt x="414020" y="43180"/>
                    <a:pt x="415290" y="40640"/>
                  </a:cubicBezTo>
                  <a:cubicBezTo>
                    <a:pt x="416560" y="39370"/>
                    <a:pt x="419100" y="35560"/>
                    <a:pt x="419100" y="35560"/>
                  </a:cubicBezTo>
                  <a:cubicBezTo>
                    <a:pt x="419100" y="35560"/>
                    <a:pt x="422910" y="31750"/>
                    <a:pt x="425450" y="30480"/>
                  </a:cubicBezTo>
                  <a:cubicBezTo>
                    <a:pt x="426720" y="27940"/>
                    <a:pt x="430530" y="25400"/>
                    <a:pt x="430530" y="25400"/>
                  </a:cubicBezTo>
                  <a:cubicBezTo>
                    <a:pt x="430530" y="25400"/>
                    <a:pt x="434340" y="22860"/>
                    <a:pt x="436880" y="21590"/>
                  </a:cubicBezTo>
                  <a:cubicBezTo>
                    <a:pt x="439420" y="20320"/>
                    <a:pt x="443230" y="17780"/>
                    <a:pt x="443230" y="17780"/>
                  </a:cubicBezTo>
                  <a:cubicBezTo>
                    <a:pt x="444500" y="17780"/>
                    <a:pt x="448310" y="16510"/>
                    <a:pt x="450850" y="16510"/>
                  </a:cubicBezTo>
                  <a:cubicBezTo>
                    <a:pt x="453390" y="15240"/>
                    <a:pt x="458470" y="13970"/>
                    <a:pt x="458470" y="13970"/>
                  </a:cubicBezTo>
                  <a:cubicBezTo>
                    <a:pt x="458470" y="13970"/>
                    <a:pt x="463550" y="13970"/>
                    <a:pt x="466090" y="13970"/>
                  </a:cubicBezTo>
                  <a:cubicBezTo>
                    <a:pt x="468630" y="13970"/>
                    <a:pt x="469900" y="15240"/>
                    <a:pt x="473710" y="13970"/>
                  </a:cubicBezTo>
                  <a:cubicBezTo>
                    <a:pt x="481330" y="12700"/>
                    <a:pt x="497840" y="3810"/>
                    <a:pt x="514350" y="2540"/>
                  </a:cubicBezTo>
                  <a:cubicBezTo>
                    <a:pt x="542290" y="0"/>
                    <a:pt x="591820" y="12700"/>
                    <a:pt x="621030" y="16510"/>
                  </a:cubicBezTo>
                  <a:cubicBezTo>
                    <a:pt x="641350" y="19050"/>
                    <a:pt x="648970" y="21590"/>
                    <a:pt x="671830" y="24130"/>
                  </a:cubicBezTo>
                  <a:cubicBezTo>
                    <a:pt x="722630" y="27940"/>
                    <a:pt x="834390" y="21590"/>
                    <a:pt x="910590" y="25400"/>
                  </a:cubicBezTo>
                  <a:cubicBezTo>
                    <a:pt x="981710" y="29210"/>
                    <a:pt x="1052830" y="36830"/>
                    <a:pt x="1112520" y="45720"/>
                  </a:cubicBezTo>
                  <a:cubicBezTo>
                    <a:pt x="1160780" y="53340"/>
                    <a:pt x="1203960" y="67310"/>
                    <a:pt x="1240790" y="73660"/>
                  </a:cubicBezTo>
                  <a:cubicBezTo>
                    <a:pt x="1267460" y="77470"/>
                    <a:pt x="1311910" y="82550"/>
                    <a:pt x="1311910" y="82550"/>
                  </a:cubicBezTo>
                  <a:cubicBezTo>
                    <a:pt x="1311910" y="82550"/>
                    <a:pt x="1316990" y="83820"/>
                    <a:pt x="1319530" y="85090"/>
                  </a:cubicBezTo>
                  <a:cubicBezTo>
                    <a:pt x="1320800" y="85090"/>
                    <a:pt x="1325880" y="87630"/>
                    <a:pt x="1325880" y="87630"/>
                  </a:cubicBezTo>
                  <a:cubicBezTo>
                    <a:pt x="1325880" y="87630"/>
                    <a:pt x="1329690" y="90170"/>
                    <a:pt x="1332230" y="91440"/>
                  </a:cubicBezTo>
                  <a:cubicBezTo>
                    <a:pt x="1334770" y="92710"/>
                    <a:pt x="1338580" y="95250"/>
                    <a:pt x="1338580" y="95250"/>
                  </a:cubicBezTo>
                  <a:cubicBezTo>
                    <a:pt x="1338580" y="95250"/>
                    <a:pt x="1342390" y="99060"/>
                    <a:pt x="1343660" y="101600"/>
                  </a:cubicBezTo>
                  <a:cubicBezTo>
                    <a:pt x="1344930" y="102870"/>
                    <a:pt x="1348740" y="106680"/>
                    <a:pt x="1348740" y="106680"/>
                  </a:cubicBezTo>
                  <a:cubicBezTo>
                    <a:pt x="1348740" y="106680"/>
                    <a:pt x="1351280" y="111760"/>
                    <a:pt x="1352550" y="113030"/>
                  </a:cubicBezTo>
                  <a:cubicBezTo>
                    <a:pt x="1353820" y="115570"/>
                    <a:pt x="1356360" y="119380"/>
                    <a:pt x="1356360" y="119380"/>
                  </a:cubicBezTo>
                  <a:cubicBezTo>
                    <a:pt x="1356360" y="119380"/>
                    <a:pt x="1357630" y="124460"/>
                    <a:pt x="1357630" y="127000"/>
                  </a:cubicBezTo>
                  <a:cubicBezTo>
                    <a:pt x="1358900" y="129540"/>
                    <a:pt x="1360170" y="134620"/>
                    <a:pt x="1360170" y="134620"/>
                  </a:cubicBezTo>
                  <a:cubicBezTo>
                    <a:pt x="1360170" y="134620"/>
                    <a:pt x="1360170" y="139700"/>
                    <a:pt x="1360170" y="142240"/>
                  </a:cubicBezTo>
                  <a:cubicBezTo>
                    <a:pt x="1360170" y="144780"/>
                    <a:pt x="1360170" y="149860"/>
                    <a:pt x="1360170" y="149860"/>
                  </a:cubicBezTo>
                  <a:cubicBezTo>
                    <a:pt x="1360170" y="149860"/>
                    <a:pt x="1358900" y="151130"/>
                    <a:pt x="1360170" y="152400"/>
                  </a:cubicBezTo>
                  <a:cubicBezTo>
                    <a:pt x="1363980" y="158750"/>
                    <a:pt x="1423670" y="182880"/>
                    <a:pt x="1465580" y="190500"/>
                  </a:cubicBezTo>
                  <a:cubicBezTo>
                    <a:pt x="1526540" y="200660"/>
                    <a:pt x="1598930" y="190500"/>
                    <a:pt x="1689100" y="190500"/>
                  </a:cubicBezTo>
                  <a:cubicBezTo>
                    <a:pt x="1826260" y="190500"/>
                    <a:pt x="2128520" y="190500"/>
                    <a:pt x="2209800" y="191770"/>
                  </a:cubicBezTo>
                  <a:cubicBezTo>
                    <a:pt x="2233930" y="191770"/>
                    <a:pt x="2237740" y="191770"/>
                    <a:pt x="2258060" y="191770"/>
                  </a:cubicBezTo>
                  <a:cubicBezTo>
                    <a:pt x="2288540" y="191770"/>
                    <a:pt x="2334260" y="191770"/>
                    <a:pt x="2376170" y="191770"/>
                  </a:cubicBezTo>
                  <a:cubicBezTo>
                    <a:pt x="2423160" y="190500"/>
                    <a:pt x="2522220" y="196850"/>
                    <a:pt x="2527300" y="190500"/>
                  </a:cubicBezTo>
                  <a:cubicBezTo>
                    <a:pt x="2528570" y="189230"/>
                    <a:pt x="2527300" y="186690"/>
                    <a:pt x="2527300" y="186690"/>
                  </a:cubicBezTo>
                  <a:cubicBezTo>
                    <a:pt x="2527300" y="186690"/>
                    <a:pt x="2528570" y="181610"/>
                    <a:pt x="2528570" y="177800"/>
                  </a:cubicBezTo>
                  <a:cubicBezTo>
                    <a:pt x="2528570" y="175260"/>
                    <a:pt x="2529840" y="170180"/>
                    <a:pt x="2529840" y="170180"/>
                  </a:cubicBezTo>
                  <a:cubicBezTo>
                    <a:pt x="2529840" y="170180"/>
                    <a:pt x="2531110" y="165100"/>
                    <a:pt x="2532380" y="162560"/>
                  </a:cubicBezTo>
                  <a:cubicBezTo>
                    <a:pt x="2533650" y="160020"/>
                    <a:pt x="2534920" y="154940"/>
                    <a:pt x="2534920" y="153670"/>
                  </a:cubicBezTo>
                  <a:cubicBezTo>
                    <a:pt x="2536190" y="153670"/>
                    <a:pt x="2538730" y="149860"/>
                    <a:pt x="2540000" y="147320"/>
                  </a:cubicBezTo>
                  <a:cubicBezTo>
                    <a:pt x="2542540" y="144780"/>
                    <a:pt x="2545080" y="140970"/>
                    <a:pt x="2545080" y="140970"/>
                  </a:cubicBezTo>
                  <a:cubicBezTo>
                    <a:pt x="2545080" y="139700"/>
                    <a:pt x="2548890" y="137160"/>
                    <a:pt x="2551430" y="134620"/>
                  </a:cubicBezTo>
                  <a:cubicBezTo>
                    <a:pt x="2553970" y="133350"/>
                    <a:pt x="2557780" y="129540"/>
                    <a:pt x="2557780" y="129540"/>
                  </a:cubicBezTo>
                  <a:cubicBezTo>
                    <a:pt x="2557780" y="129540"/>
                    <a:pt x="2562860" y="127000"/>
                    <a:pt x="2565400" y="125730"/>
                  </a:cubicBezTo>
                  <a:cubicBezTo>
                    <a:pt x="2567940" y="124460"/>
                    <a:pt x="2573020" y="121920"/>
                    <a:pt x="2573020" y="121920"/>
                  </a:cubicBezTo>
                  <a:cubicBezTo>
                    <a:pt x="2573020" y="121920"/>
                    <a:pt x="2578100" y="120650"/>
                    <a:pt x="2580640" y="119380"/>
                  </a:cubicBezTo>
                  <a:cubicBezTo>
                    <a:pt x="2583180" y="118110"/>
                    <a:pt x="2588260" y="116840"/>
                    <a:pt x="2589530" y="116840"/>
                  </a:cubicBezTo>
                  <a:cubicBezTo>
                    <a:pt x="2589530" y="116840"/>
                    <a:pt x="2594610" y="116840"/>
                    <a:pt x="2597150" y="116840"/>
                  </a:cubicBezTo>
                  <a:cubicBezTo>
                    <a:pt x="2599690" y="116840"/>
                    <a:pt x="2606040" y="116840"/>
                    <a:pt x="2606040" y="116840"/>
                  </a:cubicBezTo>
                  <a:cubicBezTo>
                    <a:pt x="2606040" y="116840"/>
                    <a:pt x="2659380" y="110490"/>
                    <a:pt x="2686050" y="113030"/>
                  </a:cubicBezTo>
                  <a:cubicBezTo>
                    <a:pt x="2712720" y="115570"/>
                    <a:pt x="2745740" y="130810"/>
                    <a:pt x="2767330" y="134620"/>
                  </a:cubicBezTo>
                  <a:cubicBezTo>
                    <a:pt x="2778760" y="135890"/>
                    <a:pt x="2791460" y="138430"/>
                    <a:pt x="2797810" y="135890"/>
                  </a:cubicBezTo>
                  <a:cubicBezTo>
                    <a:pt x="2801620" y="134620"/>
                    <a:pt x="2800350" y="132080"/>
                    <a:pt x="2805430" y="130810"/>
                  </a:cubicBezTo>
                  <a:cubicBezTo>
                    <a:pt x="2818130" y="121920"/>
                    <a:pt x="2871470" y="95250"/>
                    <a:pt x="2904490" y="91440"/>
                  </a:cubicBezTo>
                  <a:cubicBezTo>
                    <a:pt x="2932430" y="87630"/>
                    <a:pt x="2960370" y="95250"/>
                    <a:pt x="2987040" y="102870"/>
                  </a:cubicBezTo>
                  <a:cubicBezTo>
                    <a:pt x="3014980" y="110490"/>
                    <a:pt x="3058160" y="128270"/>
                    <a:pt x="3069590" y="137160"/>
                  </a:cubicBezTo>
                  <a:cubicBezTo>
                    <a:pt x="3073400" y="139700"/>
                    <a:pt x="3072130" y="143510"/>
                    <a:pt x="3074670" y="144780"/>
                  </a:cubicBezTo>
                  <a:cubicBezTo>
                    <a:pt x="3083560" y="149860"/>
                    <a:pt x="3103880" y="146050"/>
                    <a:pt x="3125470" y="146050"/>
                  </a:cubicBezTo>
                  <a:cubicBezTo>
                    <a:pt x="3163570" y="147320"/>
                    <a:pt x="3233420" y="148590"/>
                    <a:pt x="3289300" y="149860"/>
                  </a:cubicBezTo>
                  <a:cubicBezTo>
                    <a:pt x="3348990" y="151130"/>
                    <a:pt x="3416300" y="152400"/>
                    <a:pt x="3472180" y="152400"/>
                  </a:cubicBezTo>
                  <a:cubicBezTo>
                    <a:pt x="3520440" y="153670"/>
                    <a:pt x="3580130" y="153670"/>
                    <a:pt x="3606800" y="153670"/>
                  </a:cubicBezTo>
                  <a:cubicBezTo>
                    <a:pt x="3618230" y="153670"/>
                    <a:pt x="3627120" y="154940"/>
                    <a:pt x="3630930" y="153670"/>
                  </a:cubicBezTo>
                  <a:cubicBezTo>
                    <a:pt x="3633470" y="152400"/>
                    <a:pt x="3632200" y="151130"/>
                    <a:pt x="3633470" y="149860"/>
                  </a:cubicBezTo>
                  <a:cubicBezTo>
                    <a:pt x="3644900" y="143510"/>
                    <a:pt x="3724910" y="147320"/>
                    <a:pt x="3771900" y="147320"/>
                  </a:cubicBezTo>
                  <a:cubicBezTo>
                    <a:pt x="3822700" y="147320"/>
                    <a:pt x="3930650" y="148590"/>
                    <a:pt x="3930650" y="148590"/>
                  </a:cubicBezTo>
                  <a:cubicBezTo>
                    <a:pt x="3930650" y="148590"/>
                    <a:pt x="3935730" y="149860"/>
                    <a:pt x="3938270" y="149860"/>
                  </a:cubicBezTo>
                  <a:cubicBezTo>
                    <a:pt x="3942080" y="149860"/>
                    <a:pt x="3947160" y="151130"/>
                    <a:pt x="3947160" y="151130"/>
                  </a:cubicBezTo>
                  <a:cubicBezTo>
                    <a:pt x="3947160" y="151130"/>
                    <a:pt x="3952240" y="152400"/>
                    <a:pt x="3954780" y="153670"/>
                  </a:cubicBezTo>
                  <a:cubicBezTo>
                    <a:pt x="3957320" y="154940"/>
                    <a:pt x="3962400" y="156210"/>
                    <a:pt x="3962400" y="156210"/>
                  </a:cubicBezTo>
                  <a:cubicBezTo>
                    <a:pt x="3962400" y="156210"/>
                    <a:pt x="3967480" y="160020"/>
                    <a:pt x="3968750" y="161290"/>
                  </a:cubicBezTo>
                  <a:cubicBezTo>
                    <a:pt x="3971290" y="162560"/>
                    <a:pt x="3976370" y="166370"/>
                    <a:pt x="3976370" y="166370"/>
                  </a:cubicBezTo>
                  <a:cubicBezTo>
                    <a:pt x="3976370" y="166370"/>
                    <a:pt x="3980180" y="170180"/>
                    <a:pt x="3981450" y="172720"/>
                  </a:cubicBezTo>
                  <a:cubicBezTo>
                    <a:pt x="3983990" y="173990"/>
                    <a:pt x="3986530" y="177800"/>
                    <a:pt x="3986530" y="177800"/>
                  </a:cubicBezTo>
                  <a:cubicBezTo>
                    <a:pt x="3986530" y="177800"/>
                    <a:pt x="3987800" y="180340"/>
                    <a:pt x="3989070" y="181610"/>
                  </a:cubicBezTo>
                  <a:cubicBezTo>
                    <a:pt x="3990340" y="182880"/>
                    <a:pt x="3995420" y="181610"/>
                    <a:pt x="4001770" y="180340"/>
                  </a:cubicBezTo>
                  <a:cubicBezTo>
                    <a:pt x="4029710" y="179070"/>
                    <a:pt x="4151630" y="175260"/>
                    <a:pt x="4206240" y="170180"/>
                  </a:cubicBezTo>
                  <a:cubicBezTo>
                    <a:pt x="4245610" y="166370"/>
                    <a:pt x="4271010" y="157480"/>
                    <a:pt x="4302760" y="156210"/>
                  </a:cubicBezTo>
                  <a:cubicBezTo>
                    <a:pt x="4334510" y="153670"/>
                    <a:pt x="4398010" y="157480"/>
                    <a:pt x="4398010" y="157480"/>
                  </a:cubicBezTo>
                  <a:cubicBezTo>
                    <a:pt x="4399280" y="157480"/>
                    <a:pt x="4403090" y="157480"/>
                    <a:pt x="4405630" y="157480"/>
                  </a:cubicBezTo>
                  <a:cubicBezTo>
                    <a:pt x="4408170" y="157480"/>
                    <a:pt x="4413250" y="158750"/>
                    <a:pt x="4413250" y="158750"/>
                  </a:cubicBezTo>
                  <a:cubicBezTo>
                    <a:pt x="4413250" y="158750"/>
                    <a:pt x="4418330" y="160020"/>
                    <a:pt x="4420870" y="160020"/>
                  </a:cubicBezTo>
                  <a:cubicBezTo>
                    <a:pt x="4423410" y="161290"/>
                    <a:pt x="4427220" y="162560"/>
                    <a:pt x="4427220" y="162560"/>
                  </a:cubicBezTo>
                  <a:cubicBezTo>
                    <a:pt x="4428490" y="162560"/>
                    <a:pt x="4432300" y="165100"/>
                    <a:pt x="4433570" y="166370"/>
                  </a:cubicBezTo>
                  <a:cubicBezTo>
                    <a:pt x="4436110" y="167640"/>
                    <a:pt x="4439920" y="170180"/>
                    <a:pt x="4439920" y="170180"/>
                  </a:cubicBezTo>
                  <a:cubicBezTo>
                    <a:pt x="4439920" y="170180"/>
                    <a:pt x="4443730" y="173990"/>
                    <a:pt x="4446270" y="176530"/>
                  </a:cubicBezTo>
                  <a:cubicBezTo>
                    <a:pt x="4447540" y="177800"/>
                    <a:pt x="4451350" y="181610"/>
                    <a:pt x="4451350" y="181610"/>
                  </a:cubicBezTo>
                  <a:cubicBezTo>
                    <a:pt x="4451350" y="181610"/>
                    <a:pt x="4453890" y="185420"/>
                    <a:pt x="4455160" y="187960"/>
                  </a:cubicBezTo>
                  <a:cubicBezTo>
                    <a:pt x="4456430" y="190500"/>
                    <a:pt x="4458970" y="194310"/>
                    <a:pt x="4458970" y="194310"/>
                  </a:cubicBezTo>
                  <a:cubicBezTo>
                    <a:pt x="4458970" y="194310"/>
                    <a:pt x="4460240" y="199390"/>
                    <a:pt x="4460240" y="201930"/>
                  </a:cubicBezTo>
                  <a:cubicBezTo>
                    <a:pt x="4461510" y="204470"/>
                    <a:pt x="4462780" y="208280"/>
                    <a:pt x="4462780" y="208280"/>
                  </a:cubicBezTo>
                  <a:cubicBezTo>
                    <a:pt x="4462780" y="208280"/>
                    <a:pt x="4462780" y="213360"/>
                    <a:pt x="4462780" y="215900"/>
                  </a:cubicBezTo>
                  <a:cubicBezTo>
                    <a:pt x="4462780" y="218440"/>
                    <a:pt x="4464050" y="223520"/>
                    <a:pt x="4464050" y="223520"/>
                  </a:cubicBezTo>
                  <a:cubicBezTo>
                    <a:pt x="4464050" y="223520"/>
                    <a:pt x="4462780" y="228600"/>
                    <a:pt x="4461510" y="231140"/>
                  </a:cubicBezTo>
                  <a:cubicBezTo>
                    <a:pt x="4461510" y="233680"/>
                    <a:pt x="4460240" y="238760"/>
                    <a:pt x="4460240" y="238760"/>
                  </a:cubicBezTo>
                  <a:cubicBezTo>
                    <a:pt x="4460240" y="238760"/>
                    <a:pt x="4458970" y="242570"/>
                    <a:pt x="4457700" y="245110"/>
                  </a:cubicBezTo>
                  <a:cubicBezTo>
                    <a:pt x="4456430" y="247650"/>
                    <a:pt x="4453890" y="251460"/>
                    <a:pt x="4453890" y="251460"/>
                  </a:cubicBezTo>
                  <a:cubicBezTo>
                    <a:pt x="4453890" y="251460"/>
                    <a:pt x="4451350" y="255270"/>
                    <a:pt x="4450080" y="257810"/>
                  </a:cubicBezTo>
                  <a:cubicBezTo>
                    <a:pt x="4447540" y="259080"/>
                    <a:pt x="4445000" y="262890"/>
                    <a:pt x="4445000" y="264160"/>
                  </a:cubicBezTo>
                  <a:cubicBezTo>
                    <a:pt x="4445000" y="264160"/>
                    <a:pt x="4441190" y="266700"/>
                    <a:pt x="4438650" y="267970"/>
                  </a:cubicBezTo>
                  <a:cubicBezTo>
                    <a:pt x="4437380" y="269240"/>
                    <a:pt x="4433570" y="273050"/>
                    <a:pt x="4432300" y="273050"/>
                  </a:cubicBezTo>
                  <a:cubicBezTo>
                    <a:pt x="4432300" y="273050"/>
                    <a:pt x="4428490" y="274320"/>
                    <a:pt x="4425950" y="275590"/>
                  </a:cubicBezTo>
                  <a:cubicBezTo>
                    <a:pt x="4423410" y="276860"/>
                    <a:pt x="4419600" y="278130"/>
                    <a:pt x="4419600" y="278130"/>
                  </a:cubicBezTo>
                  <a:cubicBezTo>
                    <a:pt x="4419600" y="278130"/>
                    <a:pt x="4414520" y="279400"/>
                    <a:pt x="4411980" y="279400"/>
                  </a:cubicBezTo>
                  <a:cubicBezTo>
                    <a:pt x="4409440" y="280670"/>
                    <a:pt x="4404360" y="280670"/>
                    <a:pt x="4404360" y="280670"/>
                  </a:cubicBezTo>
                  <a:cubicBezTo>
                    <a:pt x="4404360" y="280670"/>
                    <a:pt x="4385310" y="281940"/>
                    <a:pt x="4371340" y="281940"/>
                  </a:cubicBezTo>
                  <a:cubicBezTo>
                    <a:pt x="4345940" y="283210"/>
                    <a:pt x="4305300" y="281940"/>
                    <a:pt x="4263390" y="285750"/>
                  </a:cubicBezTo>
                  <a:cubicBezTo>
                    <a:pt x="4201160" y="292100"/>
                    <a:pt x="4036060" y="314960"/>
                    <a:pt x="4036060" y="318770"/>
                  </a:cubicBezTo>
                  <a:cubicBezTo>
                    <a:pt x="4036060" y="320040"/>
                    <a:pt x="4072890" y="314960"/>
                    <a:pt x="4080510" y="320040"/>
                  </a:cubicBezTo>
                  <a:cubicBezTo>
                    <a:pt x="4084320" y="322580"/>
                    <a:pt x="4081780" y="328930"/>
                    <a:pt x="4084320" y="331470"/>
                  </a:cubicBezTo>
                  <a:cubicBezTo>
                    <a:pt x="4086860" y="332740"/>
                    <a:pt x="4089400" y="331470"/>
                    <a:pt x="4093210" y="332740"/>
                  </a:cubicBezTo>
                  <a:cubicBezTo>
                    <a:pt x="4095750" y="332740"/>
                    <a:pt x="4100830" y="332740"/>
                    <a:pt x="4100830" y="332740"/>
                  </a:cubicBezTo>
                  <a:cubicBezTo>
                    <a:pt x="4100830" y="332740"/>
                    <a:pt x="4105910" y="335280"/>
                    <a:pt x="4108450" y="336550"/>
                  </a:cubicBezTo>
                  <a:cubicBezTo>
                    <a:pt x="4110990" y="336550"/>
                    <a:pt x="4116070" y="339090"/>
                    <a:pt x="4116070" y="339090"/>
                  </a:cubicBezTo>
                  <a:cubicBezTo>
                    <a:pt x="4116070" y="339090"/>
                    <a:pt x="4121150" y="341630"/>
                    <a:pt x="4123690" y="344170"/>
                  </a:cubicBezTo>
                  <a:cubicBezTo>
                    <a:pt x="4124960" y="345440"/>
                    <a:pt x="4130040" y="347980"/>
                    <a:pt x="4130040" y="347980"/>
                  </a:cubicBezTo>
                  <a:cubicBezTo>
                    <a:pt x="4130040" y="347980"/>
                    <a:pt x="4133850" y="351790"/>
                    <a:pt x="4135120" y="354330"/>
                  </a:cubicBezTo>
                  <a:cubicBezTo>
                    <a:pt x="4137660" y="356870"/>
                    <a:pt x="4141470" y="360680"/>
                    <a:pt x="4141470" y="360680"/>
                  </a:cubicBezTo>
                  <a:cubicBezTo>
                    <a:pt x="4141470" y="360680"/>
                    <a:pt x="4144010" y="367030"/>
                    <a:pt x="4145280" y="368300"/>
                  </a:cubicBezTo>
                  <a:cubicBezTo>
                    <a:pt x="4150360" y="370840"/>
                    <a:pt x="4239260" y="361950"/>
                    <a:pt x="4291330" y="361950"/>
                  </a:cubicBezTo>
                  <a:cubicBezTo>
                    <a:pt x="4352290" y="363220"/>
                    <a:pt x="4427220" y="369570"/>
                    <a:pt x="4486910" y="375920"/>
                  </a:cubicBezTo>
                  <a:cubicBezTo>
                    <a:pt x="4538980" y="382270"/>
                    <a:pt x="4593590" y="389890"/>
                    <a:pt x="4630420" y="401320"/>
                  </a:cubicBezTo>
                  <a:cubicBezTo>
                    <a:pt x="4654550" y="408940"/>
                    <a:pt x="4678680" y="424180"/>
                    <a:pt x="4688840" y="427990"/>
                  </a:cubicBezTo>
                  <a:cubicBezTo>
                    <a:pt x="4691380" y="429260"/>
                    <a:pt x="4692650" y="430530"/>
                    <a:pt x="4695190" y="430530"/>
                  </a:cubicBezTo>
                  <a:cubicBezTo>
                    <a:pt x="4697730" y="431800"/>
                    <a:pt x="4702810" y="433070"/>
                    <a:pt x="4702810" y="433070"/>
                  </a:cubicBezTo>
                  <a:cubicBezTo>
                    <a:pt x="4702810" y="433070"/>
                    <a:pt x="4706620" y="435610"/>
                    <a:pt x="4709160" y="436880"/>
                  </a:cubicBezTo>
                  <a:cubicBezTo>
                    <a:pt x="4711700" y="438150"/>
                    <a:pt x="4715510" y="440690"/>
                    <a:pt x="4715510" y="440690"/>
                  </a:cubicBezTo>
                  <a:cubicBezTo>
                    <a:pt x="4715510" y="440690"/>
                    <a:pt x="4719320" y="444500"/>
                    <a:pt x="4720590" y="445770"/>
                  </a:cubicBezTo>
                  <a:cubicBezTo>
                    <a:pt x="4723130" y="448310"/>
                    <a:pt x="4726940" y="450850"/>
                    <a:pt x="4726940" y="450850"/>
                  </a:cubicBezTo>
                  <a:cubicBezTo>
                    <a:pt x="4726940" y="450850"/>
                    <a:pt x="4729480" y="455930"/>
                    <a:pt x="4730750" y="457200"/>
                  </a:cubicBezTo>
                  <a:cubicBezTo>
                    <a:pt x="4732020" y="459740"/>
                    <a:pt x="4734560" y="463550"/>
                    <a:pt x="4734560" y="463550"/>
                  </a:cubicBezTo>
                  <a:cubicBezTo>
                    <a:pt x="4734560" y="464820"/>
                    <a:pt x="4735830" y="468630"/>
                    <a:pt x="4737100" y="471170"/>
                  </a:cubicBezTo>
                  <a:cubicBezTo>
                    <a:pt x="4737100" y="473710"/>
                    <a:pt x="4739640" y="478790"/>
                    <a:pt x="4739640" y="478790"/>
                  </a:cubicBezTo>
                  <a:cubicBezTo>
                    <a:pt x="4739640" y="478790"/>
                    <a:pt x="4739640" y="483870"/>
                    <a:pt x="4739640" y="486410"/>
                  </a:cubicBezTo>
                  <a:cubicBezTo>
                    <a:pt x="4739640" y="488950"/>
                    <a:pt x="4739640" y="494030"/>
                    <a:pt x="4739640" y="494030"/>
                  </a:cubicBezTo>
                  <a:cubicBezTo>
                    <a:pt x="4739640" y="494030"/>
                    <a:pt x="4739640" y="499110"/>
                    <a:pt x="4738370" y="501650"/>
                  </a:cubicBezTo>
                  <a:cubicBezTo>
                    <a:pt x="4738370" y="504190"/>
                    <a:pt x="4737100" y="508000"/>
                    <a:pt x="4737100" y="508000"/>
                  </a:cubicBezTo>
                  <a:cubicBezTo>
                    <a:pt x="4737100" y="509270"/>
                    <a:pt x="4735830" y="513080"/>
                    <a:pt x="4734560" y="515620"/>
                  </a:cubicBezTo>
                  <a:cubicBezTo>
                    <a:pt x="4733290" y="518160"/>
                    <a:pt x="4730750" y="521970"/>
                    <a:pt x="4730750" y="521970"/>
                  </a:cubicBezTo>
                  <a:cubicBezTo>
                    <a:pt x="4730750" y="521970"/>
                    <a:pt x="4728210" y="525780"/>
                    <a:pt x="4726940" y="528320"/>
                  </a:cubicBezTo>
                  <a:cubicBezTo>
                    <a:pt x="4725670" y="530860"/>
                    <a:pt x="4721860" y="534670"/>
                    <a:pt x="4721860" y="534670"/>
                  </a:cubicBezTo>
                  <a:cubicBezTo>
                    <a:pt x="4721860" y="534670"/>
                    <a:pt x="4718050" y="537210"/>
                    <a:pt x="4715510" y="538480"/>
                  </a:cubicBezTo>
                  <a:cubicBezTo>
                    <a:pt x="4714240" y="541020"/>
                    <a:pt x="4710430" y="543560"/>
                    <a:pt x="4710430" y="543560"/>
                  </a:cubicBezTo>
                  <a:cubicBezTo>
                    <a:pt x="4710430" y="543560"/>
                    <a:pt x="4705350" y="546100"/>
                    <a:pt x="4702810" y="547370"/>
                  </a:cubicBezTo>
                  <a:cubicBezTo>
                    <a:pt x="4701540" y="547370"/>
                    <a:pt x="4696460" y="549910"/>
                    <a:pt x="4696460" y="549910"/>
                  </a:cubicBezTo>
                  <a:cubicBezTo>
                    <a:pt x="4696460" y="549910"/>
                    <a:pt x="4691380" y="551180"/>
                    <a:pt x="4688840" y="551180"/>
                  </a:cubicBezTo>
                  <a:cubicBezTo>
                    <a:pt x="4686300" y="552450"/>
                    <a:pt x="4681220" y="552450"/>
                    <a:pt x="4681220" y="552450"/>
                  </a:cubicBezTo>
                  <a:cubicBezTo>
                    <a:pt x="4681220" y="552450"/>
                    <a:pt x="4676140" y="552450"/>
                    <a:pt x="4673600" y="552450"/>
                  </a:cubicBezTo>
                  <a:cubicBezTo>
                    <a:pt x="4671060" y="552450"/>
                    <a:pt x="4665980" y="552450"/>
                    <a:pt x="4665980" y="552450"/>
                  </a:cubicBezTo>
                  <a:cubicBezTo>
                    <a:pt x="4665980" y="552450"/>
                    <a:pt x="4511040" y="571500"/>
                    <a:pt x="4448810" y="586740"/>
                  </a:cubicBezTo>
                  <a:cubicBezTo>
                    <a:pt x="4399280" y="599440"/>
                    <a:pt x="4351020" y="619760"/>
                    <a:pt x="4319270" y="631190"/>
                  </a:cubicBezTo>
                  <a:cubicBezTo>
                    <a:pt x="4298950" y="638810"/>
                    <a:pt x="4272280" y="648970"/>
                    <a:pt x="4272280" y="651510"/>
                  </a:cubicBezTo>
                  <a:cubicBezTo>
                    <a:pt x="4272280" y="652780"/>
                    <a:pt x="4273550" y="652780"/>
                    <a:pt x="4274820" y="652780"/>
                  </a:cubicBezTo>
                  <a:cubicBezTo>
                    <a:pt x="4274820" y="654050"/>
                    <a:pt x="4276090" y="655320"/>
                    <a:pt x="4277360" y="656590"/>
                  </a:cubicBezTo>
                  <a:cubicBezTo>
                    <a:pt x="4277360" y="656590"/>
                    <a:pt x="4278630" y="656590"/>
                    <a:pt x="4279900" y="657860"/>
                  </a:cubicBezTo>
                  <a:cubicBezTo>
                    <a:pt x="4281170" y="659130"/>
                    <a:pt x="4282440" y="662940"/>
                    <a:pt x="4284980" y="664210"/>
                  </a:cubicBezTo>
                  <a:cubicBezTo>
                    <a:pt x="4286250" y="666750"/>
                    <a:pt x="4288790" y="668020"/>
                    <a:pt x="4290060" y="670560"/>
                  </a:cubicBezTo>
                  <a:cubicBezTo>
                    <a:pt x="4290060" y="671830"/>
                    <a:pt x="4290060" y="673100"/>
                    <a:pt x="4291330" y="674370"/>
                  </a:cubicBezTo>
                  <a:cubicBezTo>
                    <a:pt x="4291330" y="674370"/>
                    <a:pt x="4292600" y="675640"/>
                    <a:pt x="4292600" y="676910"/>
                  </a:cubicBezTo>
                  <a:cubicBezTo>
                    <a:pt x="4293870" y="679450"/>
                    <a:pt x="4295140" y="681990"/>
                    <a:pt x="4295140" y="684530"/>
                  </a:cubicBezTo>
                  <a:cubicBezTo>
                    <a:pt x="4296410" y="687070"/>
                    <a:pt x="4297680" y="689610"/>
                    <a:pt x="4298950" y="690880"/>
                  </a:cubicBezTo>
                  <a:cubicBezTo>
                    <a:pt x="4298950" y="693420"/>
                    <a:pt x="4298950" y="693420"/>
                    <a:pt x="4298950" y="694690"/>
                  </a:cubicBezTo>
                  <a:cubicBezTo>
                    <a:pt x="4298950" y="695960"/>
                    <a:pt x="4298950" y="697230"/>
                    <a:pt x="4300220" y="698500"/>
                  </a:cubicBezTo>
                  <a:cubicBezTo>
                    <a:pt x="4300220" y="701040"/>
                    <a:pt x="4298950" y="703580"/>
                    <a:pt x="4298950" y="706120"/>
                  </a:cubicBezTo>
                  <a:cubicBezTo>
                    <a:pt x="4298950" y="708660"/>
                    <a:pt x="4300220" y="712470"/>
                    <a:pt x="4300220" y="713740"/>
                  </a:cubicBezTo>
                  <a:cubicBezTo>
                    <a:pt x="4300220" y="716280"/>
                    <a:pt x="4298950" y="716280"/>
                    <a:pt x="4298950" y="717550"/>
                  </a:cubicBezTo>
                  <a:cubicBezTo>
                    <a:pt x="4298950" y="718820"/>
                    <a:pt x="4298950" y="720090"/>
                    <a:pt x="4298950" y="721360"/>
                  </a:cubicBezTo>
                  <a:cubicBezTo>
                    <a:pt x="4298950" y="723900"/>
                    <a:pt x="4297680" y="726440"/>
                    <a:pt x="4296410" y="728980"/>
                  </a:cubicBezTo>
                  <a:cubicBezTo>
                    <a:pt x="4295140" y="731520"/>
                    <a:pt x="4295140" y="734060"/>
                    <a:pt x="4293870" y="736600"/>
                  </a:cubicBezTo>
                  <a:cubicBezTo>
                    <a:pt x="4293870" y="737870"/>
                    <a:pt x="4292600" y="739140"/>
                    <a:pt x="4292600" y="739140"/>
                  </a:cubicBezTo>
                  <a:cubicBezTo>
                    <a:pt x="4291330" y="740410"/>
                    <a:pt x="4291330" y="741680"/>
                    <a:pt x="4291330" y="742950"/>
                  </a:cubicBezTo>
                  <a:cubicBezTo>
                    <a:pt x="4290060" y="745490"/>
                    <a:pt x="4287520" y="746760"/>
                    <a:pt x="4286250" y="749300"/>
                  </a:cubicBezTo>
                  <a:cubicBezTo>
                    <a:pt x="4284980" y="751840"/>
                    <a:pt x="4283710" y="754380"/>
                    <a:pt x="4282440" y="755650"/>
                  </a:cubicBezTo>
                  <a:cubicBezTo>
                    <a:pt x="4281170" y="756920"/>
                    <a:pt x="4279900" y="756920"/>
                    <a:pt x="4278630" y="758190"/>
                  </a:cubicBezTo>
                  <a:cubicBezTo>
                    <a:pt x="4278630" y="759460"/>
                    <a:pt x="4277360" y="760730"/>
                    <a:pt x="4276090" y="760730"/>
                  </a:cubicBezTo>
                  <a:cubicBezTo>
                    <a:pt x="4274820" y="762000"/>
                    <a:pt x="4272280" y="763270"/>
                    <a:pt x="4269740" y="765810"/>
                  </a:cubicBezTo>
                  <a:cubicBezTo>
                    <a:pt x="4268470" y="767080"/>
                    <a:pt x="4265930" y="768350"/>
                    <a:pt x="4263390" y="769620"/>
                  </a:cubicBezTo>
                  <a:cubicBezTo>
                    <a:pt x="4262120" y="770890"/>
                    <a:pt x="4262120" y="770890"/>
                    <a:pt x="4260850" y="770890"/>
                  </a:cubicBezTo>
                  <a:cubicBezTo>
                    <a:pt x="4259580" y="772160"/>
                    <a:pt x="4258310" y="772160"/>
                    <a:pt x="4257040" y="773430"/>
                  </a:cubicBezTo>
                  <a:cubicBezTo>
                    <a:pt x="4255770" y="774700"/>
                    <a:pt x="4251960" y="774700"/>
                    <a:pt x="4249420" y="774700"/>
                  </a:cubicBezTo>
                  <a:cubicBezTo>
                    <a:pt x="4246880" y="775970"/>
                    <a:pt x="4244340" y="777240"/>
                    <a:pt x="4241800" y="777240"/>
                  </a:cubicBezTo>
                  <a:cubicBezTo>
                    <a:pt x="4240530" y="778510"/>
                    <a:pt x="4239260" y="777240"/>
                    <a:pt x="4237990" y="777240"/>
                  </a:cubicBezTo>
                  <a:cubicBezTo>
                    <a:pt x="4236720" y="778510"/>
                    <a:pt x="4236720" y="778510"/>
                    <a:pt x="4235450" y="778510"/>
                  </a:cubicBezTo>
                  <a:cubicBezTo>
                    <a:pt x="4232910" y="778510"/>
                    <a:pt x="4229100" y="778510"/>
                    <a:pt x="4226560" y="778510"/>
                  </a:cubicBezTo>
                  <a:cubicBezTo>
                    <a:pt x="4224020" y="778510"/>
                    <a:pt x="4222750" y="778510"/>
                    <a:pt x="4218940" y="778510"/>
                  </a:cubicBezTo>
                  <a:cubicBezTo>
                    <a:pt x="4210050" y="777240"/>
                    <a:pt x="4188460" y="773430"/>
                    <a:pt x="4170680" y="769620"/>
                  </a:cubicBezTo>
                  <a:cubicBezTo>
                    <a:pt x="4147820" y="765810"/>
                    <a:pt x="4118610" y="763270"/>
                    <a:pt x="4093210" y="756920"/>
                  </a:cubicBezTo>
                  <a:cubicBezTo>
                    <a:pt x="4067810" y="750570"/>
                    <a:pt x="4022090" y="731520"/>
                    <a:pt x="4018280" y="730250"/>
                  </a:cubicBezTo>
                  <a:cubicBezTo>
                    <a:pt x="4015740" y="731520"/>
                    <a:pt x="4011930" y="778510"/>
                    <a:pt x="3994150" y="791210"/>
                  </a:cubicBezTo>
                  <a:cubicBezTo>
                    <a:pt x="3968750" y="808990"/>
                    <a:pt x="3886200" y="807720"/>
                    <a:pt x="3854450" y="793750"/>
                  </a:cubicBezTo>
                  <a:cubicBezTo>
                    <a:pt x="3834130" y="784860"/>
                    <a:pt x="3826510" y="751840"/>
                    <a:pt x="3812540" y="745490"/>
                  </a:cubicBezTo>
                  <a:cubicBezTo>
                    <a:pt x="3803650" y="741680"/>
                    <a:pt x="3799840" y="745490"/>
                    <a:pt x="3785870" y="744220"/>
                  </a:cubicBezTo>
                  <a:cubicBezTo>
                    <a:pt x="3742690" y="744220"/>
                    <a:pt x="3596640" y="741680"/>
                    <a:pt x="3514090" y="741680"/>
                  </a:cubicBezTo>
                  <a:cubicBezTo>
                    <a:pt x="3445510" y="740410"/>
                    <a:pt x="3376930" y="739140"/>
                    <a:pt x="3323590" y="739140"/>
                  </a:cubicBezTo>
                  <a:cubicBezTo>
                    <a:pt x="3284220" y="739140"/>
                    <a:pt x="3255010" y="744220"/>
                    <a:pt x="3223260" y="740410"/>
                  </a:cubicBezTo>
                  <a:cubicBezTo>
                    <a:pt x="3192780" y="735330"/>
                    <a:pt x="3158490" y="728980"/>
                    <a:pt x="3135630" y="715010"/>
                  </a:cubicBezTo>
                  <a:cubicBezTo>
                    <a:pt x="3115310" y="702310"/>
                    <a:pt x="3108960" y="669290"/>
                    <a:pt x="3091180" y="662940"/>
                  </a:cubicBezTo>
                  <a:cubicBezTo>
                    <a:pt x="3072130" y="656590"/>
                    <a:pt x="3026410" y="668020"/>
                    <a:pt x="3022600" y="674370"/>
                  </a:cubicBezTo>
                  <a:cubicBezTo>
                    <a:pt x="3020060" y="676910"/>
                    <a:pt x="3023870" y="683260"/>
                    <a:pt x="3023870" y="683260"/>
                  </a:cubicBezTo>
                  <a:cubicBezTo>
                    <a:pt x="3023870" y="683260"/>
                    <a:pt x="3023870" y="689610"/>
                    <a:pt x="3022600" y="692150"/>
                  </a:cubicBezTo>
                  <a:cubicBezTo>
                    <a:pt x="3022600" y="695960"/>
                    <a:pt x="3022600" y="702310"/>
                    <a:pt x="3022600" y="702310"/>
                  </a:cubicBezTo>
                  <a:cubicBezTo>
                    <a:pt x="3022600" y="702310"/>
                    <a:pt x="3021330" y="708660"/>
                    <a:pt x="3020060" y="711200"/>
                  </a:cubicBezTo>
                  <a:cubicBezTo>
                    <a:pt x="3018790" y="715010"/>
                    <a:pt x="3017520" y="721360"/>
                    <a:pt x="3017520" y="721360"/>
                  </a:cubicBezTo>
                  <a:cubicBezTo>
                    <a:pt x="3017520" y="721360"/>
                    <a:pt x="3013710" y="726440"/>
                    <a:pt x="3012440" y="730250"/>
                  </a:cubicBezTo>
                  <a:cubicBezTo>
                    <a:pt x="3009900" y="732790"/>
                    <a:pt x="3007360" y="737870"/>
                    <a:pt x="3007360" y="737870"/>
                  </a:cubicBezTo>
                  <a:cubicBezTo>
                    <a:pt x="3007360" y="737870"/>
                    <a:pt x="3002280" y="742950"/>
                    <a:pt x="2999740" y="745490"/>
                  </a:cubicBezTo>
                  <a:cubicBezTo>
                    <a:pt x="2998470" y="748030"/>
                    <a:pt x="2993390" y="751840"/>
                    <a:pt x="2993390" y="751840"/>
                  </a:cubicBezTo>
                  <a:cubicBezTo>
                    <a:pt x="2993390" y="751840"/>
                    <a:pt x="2988310" y="755650"/>
                    <a:pt x="2984500" y="756920"/>
                  </a:cubicBezTo>
                  <a:cubicBezTo>
                    <a:pt x="2981960" y="759460"/>
                    <a:pt x="2976880" y="762000"/>
                    <a:pt x="2976880" y="762000"/>
                  </a:cubicBezTo>
                  <a:cubicBezTo>
                    <a:pt x="2976880" y="762000"/>
                    <a:pt x="2970530" y="764540"/>
                    <a:pt x="2967990" y="765810"/>
                  </a:cubicBezTo>
                  <a:cubicBezTo>
                    <a:pt x="2964180" y="767080"/>
                    <a:pt x="2957830" y="768350"/>
                    <a:pt x="2957830" y="768350"/>
                  </a:cubicBezTo>
                  <a:cubicBezTo>
                    <a:pt x="2957830" y="768350"/>
                    <a:pt x="2951480" y="769620"/>
                    <a:pt x="2948940" y="769620"/>
                  </a:cubicBezTo>
                  <a:cubicBezTo>
                    <a:pt x="2945130" y="769620"/>
                    <a:pt x="2938780" y="769620"/>
                    <a:pt x="2938780" y="769620"/>
                  </a:cubicBezTo>
                  <a:cubicBezTo>
                    <a:pt x="2938780" y="770890"/>
                    <a:pt x="2950210" y="774700"/>
                    <a:pt x="2950210" y="775970"/>
                  </a:cubicBezTo>
                  <a:cubicBezTo>
                    <a:pt x="2948940" y="781050"/>
                    <a:pt x="2868930" y="784860"/>
                    <a:pt x="2838450" y="779780"/>
                  </a:cubicBezTo>
                  <a:cubicBezTo>
                    <a:pt x="2815590" y="775970"/>
                    <a:pt x="2800350" y="762000"/>
                    <a:pt x="2780030" y="758190"/>
                  </a:cubicBezTo>
                  <a:cubicBezTo>
                    <a:pt x="2757170" y="753110"/>
                    <a:pt x="2706370" y="755650"/>
                    <a:pt x="2706370" y="755650"/>
                  </a:cubicBezTo>
                  <a:cubicBezTo>
                    <a:pt x="2706370" y="755650"/>
                    <a:pt x="2700020" y="755650"/>
                    <a:pt x="2696210" y="754380"/>
                  </a:cubicBezTo>
                  <a:cubicBezTo>
                    <a:pt x="2693670" y="754380"/>
                    <a:pt x="2687320" y="753110"/>
                    <a:pt x="2687320" y="753110"/>
                  </a:cubicBezTo>
                  <a:cubicBezTo>
                    <a:pt x="2687320" y="753110"/>
                    <a:pt x="2680970" y="750570"/>
                    <a:pt x="2678430" y="749300"/>
                  </a:cubicBezTo>
                  <a:cubicBezTo>
                    <a:pt x="2674620" y="748030"/>
                    <a:pt x="2669540" y="746760"/>
                    <a:pt x="2669540" y="746760"/>
                  </a:cubicBezTo>
                  <a:cubicBezTo>
                    <a:pt x="2669540" y="746760"/>
                    <a:pt x="2663190" y="742950"/>
                    <a:pt x="2660650" y="740410"/>
                  </a:cubicBezTo>
                  <a:cubicBezTo>
                    <a:pt x="2658110" y="739140"/>
                    <a:pt x="2653030" y="735330"/>
                    <a:pt x="2653030" y="735330"/>
                  </a:cubicBezTo>
                  <a:cubicBezTo>
                    <a:pt x="2653030" y="735330"/>
                    <a:pt x="2649220" y="730250"/>
                    <a:pt x="2646680" y="727710"/>
                  </a:cubicBezTo>
                  <a:cubicBezTo>
                    <a:pt x="2645410" y="725170"/>
                    <a:pt x="2640330" y="720090"/>
                    <a:pt x="2640330" y="720090"/>
                  </a:cubicBezTo>
                  <a:cubicBezTo>
                    <a:pt x="2640330" y="720090"/>
                    <a:pt x="2637790" y="713740"/>
                    <a:pt x="2636520" y="711200"/>
                  </a:cubicBezTo>
                  <a:cubicBezTo>
                    <a:pt x="2635250" y="708660"/>
                    <a:pt x="2632710" y="702310"/>
                    <a:pt x="2632710" y="702310"/>
                  </a:cubicBezTo>
                  <a:cubicBezTo>
                    <a:pt x="2632710" y="702310"/>
                    <a:pt x="2630170" y="695960"/>
                    <a:pt x="2630170" y="693420"/>
                  </a:cubicBezTo>
                  <a:cubicBezTo>
                    <a:pt x="2628900" y="689610"/>
                    <a:pt x="2627630" y="684530"/>
                    <a:pt x="2627630" y="683260"/>
                  </a:cubicBezTo>
                  <a:cubicBezTo>
                    <a:pt x="2627630" y="683260"/>
                    <a:pt x="2627630" y="676910"/>
                    <a:pt x="2627630" y="674370"/>
                  </a:cubicBezTo>
                  <a:cubicBezTo>
                    <a:pt x="2627630" y="670560"/>
                    <a:pt x="2627630" y="664210"/>
                    <a:pt x="2628900" y="664210"/>
                  </a:cubicBezTo>
                  <a:cubicBezTo>
                    <a:pt x="2628900" y="664210"/>
                    <a:pt x="2630170" y="657860"/>
                    <a:pt x="2630170" y="655320"/>
                  </a:cubicBezTo>
                  <a:cubicBezTo>
                    <a:pt x="2631440" y="651510"/>
                    <a:pt x="2632710" y="646430"/>
                    <a:pt x="2632710" y="645160"/>
                  </a:cubicBezTo>
                  <a:cubicBezTo>
                    <a:pt x="2633980" y="645160"/>
                    <a:pt x="2636520" y="640080"/>
                    <a:pt x="2637790" y="637540"/>
                  </a:cubicBezTo>
                  <a:cubicBezTo>
                    <a:pt x="2639060" y="635000"/>
                    <a:pt x="2642870" y="628650"/>
                    <a:pt x="2642870" y="628650"/>
                  </a:cubicBezTo>
                  <a:cubicBezTo>
                    <a:pt x="2642870" y="628650"/>
                    <a:pt x="2646680" y="623570"/>
                    <a:pt x="2649220" y="621030"/>
                  </a:cubicBezTo>
                  <a:cubicBezTo>
                    <a:pt x="2651760" y="619760"/>
                    <a:pt x="2655570" y="614680"/>
                    <a:pt x="2655570" y="614680"/>
                  </a:cubicBezTo>
                  <a:cubicBezTo>
                    <a:pt x="2655570" y="614680"/>
                    <a:pt x="2660650" y="610870"/>
                    <a:pt x="2664460" y="609600"/>
                  </a:cubicBezTo>
                  <a:cubicBezTo>
                    <a:pt x="2667000" y="607060"/>
                    <a:pt x="2672080" y="604520"/>
                    <a:pt x="2672080" y="603250"/>
                  </a:cubicBezTo>
                  <a:cubicBezTo>
                    <a:pt x="2672080" y="603250"/>
                    <a:pt x="2678430" y="601980"/>
                    <a:pt x="2680970" y="600710"/>
                  </a:cubicBezTo>
                  <a:cubicBezTo>
                    <a:pt x="2684780" y="599440"/>
                    <a:pt x="2689860" y="596900"/>
                    <a:pt x="2689860" y="596900"/>
                  </a:cubicBezTo>
                  <a:cubicBezTo>
                    <a:pt x="2689860" y="596900"/>
                    <a:pt x="2696210" y="596900"/>
                    <a:pt x="2700020" y="596900"/>
                  </a:cubicBezTo>
                  <a:cubicBezTo>
                    <a:pt x="2702560" y="595630"/>
                    <a:pt x="2708910" y="595630"/>
                    <a:pt x="2710180" y="595630"/>
                  </a:cubicBezTo>
                  <a:cubicBezTo>
                    <a:pt x="2710180" y="595630"/>
                    <a:pt x="2712720" y="595630"/>
                    <a:pt x="2713990" y="594360"/>
                  </a:cubicBezTo>
                  <a:cubicBezTo>
                    <a:pt x="2715260" y="593090"/>
                    <a:pt x="2715260" y="589280"/>
                    <a:pt x="2713990" y="588010"/>
                  </a:cubicBezTo>
                  <a:cubicBezTo>
                    <a:pt x="2711450" y="585470"/>
                    <a:pt x="2701290" y="589280"/>
                    <a:pt x="2687320" y="590550"/>
                  </a:cubicBezTo>
                  <a:cubicBezTo>
                    <a:pt x="2647950" y="595630"/>
                    <a:pt x="2545080" y="607060"/>
                    <a:pt x="2452370" y="617220"/>
                  </a:cubicBezTo>
                  <a:cubicBezTo>
                    <a:pt x="2315210" y="632460"/>
                    <a:pt x="2112010" y="657860"/>
                    <a:pt x="1941830" y="676910"/>
                  </a:cubicBezTo>
                  <a:cubicBezTo>
                    <a:pt x="1769110" y="695960"/>
                    <a:pt x="1461770" y="712470"/>
                    <a:pt x="1423670" y="731520"/>
                  </a:cubicBezTo>
                  <a:cubicBezTo>
                    <a:pt x="1418590" y="734060"/>
                    <a:pt x="1421130" y="736600"/>
                    <a:pt x="1416050" y="740410"/>
                  </a:cubicBezTo>
                  <a:cubicBezTo>
                    <a:pt x="1400810" y="751840"/>
                    <a:pt x="1347470" y="784860"/>
                    <a:pt x="1309370" y="792480"/>
                  </a:cubicBezTo>
                  <a:cubicBezTo>
                    <a:pt x="1267460" y="800100"/>
                    <a:pt x="1174750" y="782320"/>
                    <a:pt x="1173480" y="782320"/>
                  </a:cubicBezTo>
                  <a:cubicBezTo>
                    <a:pt x="1173480" y="782320"/>
                    <a:pt x="1168400" y="783590"/>
                    <a:pt x="1165860" y="784860"/>
                  </a:cubicBezTo>
                  <a:cubicBezTo>
                    <a:pt x="1163320" y="786130"/>
                    <a:pt x="1158240" y="787400"/>
                    <a:pt x="1156970" y="787400"/>
                  </a:cubicBezTo>
                  <a:cubicBezTo>
                    <a:pt x="1156970" y="787400"/>
                    <a:pt x="1151890" y="788670"/>
                    <a:pt x="1149350" y="788670"/>
                  </a:cubicBezTo>
                  <a:cubicBezTo>
                    <a:pt x="1145540" y="788670"/>
                    <a:pt x="1140460" y="789940"/>
                    <a:pt x="1140460" y="789940"/>
                  </a:cubicBezTo>
                  <a:cubicBezTo>
                    <a:pt x="1140460" y="789940"/>
                    <a:pt x="1134110" y="788670"/>
                    <a:pt x="1131570" y="788670"/>
                  </a:cubicBezTo>
                  <a:cubicBezTo>
                    <a:pt x="1127760" y="788670"/>
                    <a:pt x="1122680" y="787400"/>
                    <a:pt x="1122680" y="787400"/>
                  </a:cubicBezTo>
                  <a:cubicBezTo>
                    <a:pt x="1122680" y="787400"/>
                    <a:pt x="1116330" y="784860"/>
                    <a:pt x="1113790" y="783590"/>
                  </a:cubicBezTo>
                  <a:cubicBezTo>
                    <a:pt x="1113790" y="783590"/>
                    <a:pt x="1112520" y="782320"/>
                    <a:pt x="1111250" y="782320"/>
                  </a:cubicBezTo>
                  <a:cubicBezTo>
                    <a:pt x="1109980" y="783590"/>
                    <a:pt x="1104900" y="787400"/>
                    <a:pt x="1104900" y="787400"/>
                  </a:cubicBezTo>
                  <a:cubicBezTo>
                    <a:pt x="1104900" y="787400"/>
                    <a:pt x="1099820" y="789940"/>
                    <a:pt x="1096010" y="791210"/>
                  </a:cubicBezTo>
                  <a:cubicBezTo>
                    <a:pt x="1093470" y="792480"/>
                    <a:pt x="1088390" y="795020"/>
                    <a:pt x="1088390" y="795020"/>
                  </a:cubicBezTo>
                  <a:cubicBezTo>
                    <a:pt x="1088390" y="795020"/>
                    <a:pt x="1082040" y="796290"/>
                    <a:pt x="1079500" y="796290"/>
                  </a:cubicBezTo>
                  <a:cubicBezTo>
                    <a:pt x="1076960" y="796290"/>
                    <a:pt x="1074420" y="796290"/>
                    <a:pt x="1070610" y="797560"/>
                  </a:cubicBezTo>
                  <a:cubicBezTo>
                    <a:pt x="1064260" y="800100"/>
                    <a:pt x="1059180" y="810260"/>
                    <a:pt x="1047750" y="815340"/>
                  </a:cubicBezTo>
                  <a:cubicBezTo>
                    <a:pt x="1022350" y="824230"/>
                    <a:pt x="955040" y="819150"/>
                    <a:pt x="914400" y="825500"/>
                  </a:cubicBezTo>
                  <a:cubicBezTo>
                    <a:pt x="878840" y="829310"/>
                    <a:pt x="850900" y="845820"/>
                    <a:pt x="815340" y="843280"/>
                  </a:cubicBezTo>
                  <a:cubicBezTo>
                    <a:pt x="774700" y="842010"/>
                    <a:pt x="709930" y="831850"/>
                    <a:pt x="683260" y="807720"/>
                  </a:cubicBezTo>
                  <a:cubicBezTo>
                    <a:pt x="664210" y="788670"/>
                    <a:pt x="654050" y="754380"/>
                    <a:pt x="656590" y="731520"/>
                  </a:cubicBezTo>
                  <a:cubicBezTo>
                    <a:pt x="659130" y="708660"/>
                    <a:pt x="699770" y="680720"/>
                    <a:pt x="692150" y="668020"/>
                  </a:cubicBezTo>
                  <a:cubicBezTo>
                    <a:pt x="681990" y="648970"/>
                    <a:pt x="570230" y="674370"/>
                    <a:pt x="521970" y="666750"/>
                  </a:cubicBezTo>
                  <a:cubicBezTo>
                    <a:pt x="485140" y="661670"/>
                    <a:pt x="440690" y="637540"/>
                    <a:pt x="426720" y="640080"/>
                  </a:cubicBezTo>
                  <a:cubicBezTo>
                    <a:pt x="422910" y="640080"/>
                    <a:pt x="421640" y="642620"/>
                    <a:pt x="419100" y="645160"/>
                  </a:cubicBezTo>
                  <a:cubicBezTo>
                    <a:pt x="416560" y="646430"/>
                    <a:pt x="411480" y="650240"/>
                    <a:pt x="411480" y="650240"/>
                  </a:cubicBezTo>
                  <a:cubicBezTo>
                    <a:pt x="411480" y="650240"/>
                    <a:pt x="405130" y="652780"/>
                    <a:pt x="403860" y="652780"/>
                  </a:cubicBezTo>
                  <a:cubicBezTo>
                    <a:pt x="402590" y="654050"/>
                    <a:pt x="401320" y="654050"/>
                    <a:pt x="400050" y="654050"/>
                  </a:cubicBezTo>
                  <a:cubicBezTo>
                    <a:pt x="398780" y="655320"/>
                    <a:pt x="396240" y="660400"/>
                    <a:pt x="396240" y="660400"/>
                  </a:cubicBezTo>
                  <a:cubicBezTo>
                    <a:pt x="396240" y="660400"/>
                    <a:pt x="391160" y="665480"/>
                    <a:pt x="388620" y="666750"/>
                  </a:cubicBezTo>
                  <a:cubicBezTo>
                    <a:pt x="386080" y="669290"/>
                    <a:pt x="382270" y="673100"/>
                    <a:pt x="381000" y="673100"/>
                  </a:cubicBezTo>
                  <a:cubicBezTo>
                    <a:pt x="381000" y="673100"/>
                    <a:pt x="375920" y="676910"/>
                    <a:pt x="373380" y="678180"/>
                  </a:cubicBezTo>
                  <a:cubicBezTo>
                    <a:pt x="369570" y="679450"/>
                    <a:pt x="364490" y="681990"/>
                    <a:pt x="364490" y="681990"/>
                  </a:cubicBezTo>
                  <a:cubicBezTo>
                    <a:pt x="364490" y="681990"/>
                    <a:pt x="358140" y="684530"/>
                    <a:pt x="355600" y="684530"/>
                  </a:cubicBezTo>
                  <a:cubicBezTo>
                    <a:pt x="351790" y="685800"/>
                    <a:pt x="345440" y="687070"/>
                    <a:pt x="345440" y="687070"/>
                  </a:cubicBezTo>
                  <a:cubicBezTo>
                    <a:pt x="345440" y="687070"/>
                    <a:pt x="339090" y="687070"/>
                    <a:pt x="336550" y="687070"/>
                  </a:cubicBezTo>
                  <a:cubicBezTo>
                    <a:pt x="332740" y="687070"/>
                    <a:pt x="326390" y="687070"/>
                    <a:pt x="326390" y="687070"/>
                  </a:cubicBezTo>
                  <a:cubicBezTo>
                    <a:pt x="326390" y="687070"/>
                    <a:pt x="320040" y="685800"/>
                    <a:pt x="317500" y="684530"/>
                  </a:cubicBezTo>
                  <a:cubicBezTo>
                    <a:pt x="313690" y="684530"/>
                    <a:pt x="307340" y="683260"/>
                    <a:pt x="307340" y="683260"/>
                  </a:cubicBezTo>
                  <a:cubicBezTo>
                    <a:pt x="307340" y="683260"/>
                    <a:pt x="302260" y="679450"/>
                    <a:pt x="299720" y="678180"/>
                  </a:cubicBezTo>
                  <a:cubicBezTo>
                    <a:pt x="295910" y="676910"/>
                    <a:pt x="290830" y="674370"/>
                    <a:pt x="290830" y="674370"/>
                  </a:cubicBezTo>
                  <a:cubicBezTo>
                    <a:pt x="290830" y="674370"/>
                    <a:pt x="285750" y="669290"/>
                    <a:pt x="283210" y="668020"/>
                  </a:cubicBezTo>
                  <a:cubicBezTo>
                    <a:pt x="280670" y="665480"/>
                    <a:pt x="279400" y="662940"/>
                    <a:pt x="278130" y="662940"/>
                  </a:cubicBezTo>
                  <a:cubicBezTo>
                    <a:pt x="275590" y="661670"/>
                    <a:pt x="273050" y="662940"/>
                    <a:pt x="273050" y="662940"/>
                  </a:cubicBezTo>
                  <a:cubicBezTo>
                    <a:pt x="273050" y="662940"/>
                    <a:pt x="266700" y="662940"/>
                    <a:pt x="262890" y="662940"/>
                  </a:cubicBezTo>
                  <a:cubicBezTo>
                    <a:pt x="260350" y="662940"/>
                    <a:pt x="254000" y="662940"/>
                    <a:pt x="254000" y="662940"/>
                  </a:cubicBezTo>
                  <a:cubicBezTo>
                    <a:pt x="254000" y="662940"/>
                    <a:pt x="247650" y="660400"/>
                    <a:pt x="243840" y="659130"/>
                  </a:cubicBezTo>
                  <a:cubicBezTo>
                    <a:pt x="241300" y="657860"/>
                    <a:pt x="234950" y="656590"/>
                    <a:pt x="234950" y="656590"/>
                  </a:cubicBezTo>
                  <a:cubicBezTo>
                    <a:pt x="234950" y="656590"/>
                    <a:pt x="229870" y="652780"/>
                    <a:pt x="226060" y="651510"/>
                  </a:cubicBezTo>
                  <a:cubicBezTo>
                    <a:pt x="223520" y="650240"/>
                    <a:pt x="218440" y="646430"/>
                    <a:pt x="218440" y="646430"/>
                  </a:cubicBezTo>
                  <a:cubicBezTo>
                    <a:pt x="218440" y="646430"/>
                    <a:pt x="213360" y="641350"/>
                    <a:pt x="210820" y="640080"/>
                  </a:cubicBezTo>
                  <a:cubicBezTo>
                    <a:pt x="209550" y="637540"/>
                    <a:pt x="204470" y="632460"/>
                    <a:pt x="204470" y="632460"/>
                  </a:cubicBezTo>
                  <a:cubicBezTo>
                    <a:pt x="204470" y="632460"/>
                    <a:pt x="200660" y="627380"/>
                    <a:pt x="199390" y="624840"/>
                  </a:cubicBezTo>
                  <a:cubicBezTo>
                    <a:pt x="198120" y="621030"/>
                    <a:pt x="194310" y="615950"/>
                    <a:pt x="194310" y="615950"/>
                  </a:cubicBezTo>
                  <a:cubicBezTo>
                    <a:pt x="194310" y="615950"/>
                    <a:pt x="191770" y="609600"/>
                    <a:pt x="191770" y="607060"/>
                  </a:cubicBezTo>
                  <a:cubicBezTo>
                    <a:pt x="190500" y="603250"/>
                    <a:pt x="187960" y="598170"/>
                    <a:pt x="187960" y="596900"/>
                  </a:cubicBezTo>
                  <a:cubicBezTo>
                    <a:pt x="187960" y="596900"/>
                    <a:pt x="184150" y="546100"/>
                    <a:pt x="180340" y="529590"/>
                  </a:cubicBezTo>
                  <a:cubicBezTo>
                    <a:pt x="179070" y="519430"/>
                    <a:pt x="181610" y="513080"/>
                    <a:pt x="173990" y="506730"/>
                  </a:cubicBezTo>
                  <a:cubicBezTo>
                    <a:pt x="158750" y="491490"/>
                    <a:pt x="58420" y="477520"/>
                    <a:pt x="58420" y="477520"/>
                  </a:cubicBezTo>
                  <a:cubicBezTo>
                    <a:pt x="58420" y="477520"/>
                    <a:pt x="53340" y="476250"/>
                    <a:pt x="50800" y="476250"/>
                  </a:cubicBezTo>
                  <a:cubicBezTo>
                    <a:pt x="48260" y="474980"/>
                    <a:pt x="43180" y="474980"/>
                    <a:pt x="43180" y="474980"/>
                  </a:cubicBezTo>
                  <a:cubicBezTo>
                    <a:pt x="43180" y="474980"/>
                    <a:pt x="39370" y="472440"/>
                    <a:pt x="36830" y="471170"/>
                  </a:cubicBezTo>
                  <a:cubicBezTo>
                    <a:pt x="34290" y="469900"/>
                    <a:pt x="30480" y="468630"/>
                    <a:pt x="30480" y="468630"/>
                  </a:cubicBezTo>
                  <a:cubicBezTo>
                    <a:pt x="29210" y="468630"/>
                    <a:pt x="25400" y="464820"/>
                    <a:pt x="24130" y="463550"/>
                  </a:cubicBezTo>
                  <a:cubicBezTo>
                    <a:pt x="21590" y="462280"/>
                    <a:pt x="17780" y="459740"/>
                    <a:pt x="17780" y="459740"/>
                  </a:cubicBezTo>
                  <a:cubicBezTo>
                    <a:pt x="17780" y="459740"/>
                    <a:pt x="15240" y="455930"/>
                    <a:pt x="13970" y="453390"/>
                  </a:cubicBezTo>
                  <a:cubicBezTo>
                    <a:pt x="12700" y="450850"/>
                    <a:pt x="8890" y="447040"/>
                    <a:pt x="8890" y="447040"/>
                  </a:cubicBezTo>
                  <a:cubicBezTo>
                    <a:pt x="8890" y="447040"/>
                    <a:pt x="7620" y="443230"/>
                    <a:pt x="6350" y="440690"/>
                  </a:cubicBezTo>
                  <a:cubicBezTo>
                    <a:pt x="5080" y="438150"/>
                    <a:pt x="2540" y="434340"/>
                    <a:pt x="2540" y="434340"/>
                  </a:cubicBezTo>
                  <a:cubicBezTo>
                    <a:pt x="2540" y="434340"/>
                    <a:pt x="2540" y="429260"/>
                    <a:pt x="1270" y="426720"/>
                  </a:cubicBezTo>
                  <a:cubicBezTo>
                    <a:pt x="1270" y="424180"/>
                    <a:pt x="0" y="419100"/>
                    <a:pt x="0" y="419100"/>
                  </a:cubicBezTo>
                  <a:moveTo>
                    <a:pt x="591820" y="142240"/>
                  </a:moveTo>
                  <a:cubicBezTo>
                    <a:pt x="599440" y="146050"/>
                    <a:pt x="605790" y="147320"/>
                    <a:pt x="605790" y="148590"/>
                  </a:cubicBezTo>
                  <a:cubicBezTo>
                    <a:pt x="605790" y="148590"/>
                    <a:pt x="609600" y="151130"/>
                    <a:pt x="610870" y="151130"/>
                  </a:cubicBezTo>
                  <a:cubicBezTo>
                    <a:pt x="614680" y="152400"/>
                    <a:pt x="618490" y="149860"/>
                    <a:pt x="623570" y="152400"/>
                  </a:cubicBezTo>
                  <a:cubicBezTo>
                    <a:pt x="637540" y="157480"/>
                    <a:pt x="685800" y="200660"/>
                    <a:pt x="685800" y="200660"/>
                  </a:cubicBezTo>
                  <a:cubicBezTo>
                    <a:pt x="685800" y="200660"/>
                    <a:pt x="692150" y="198120"/>
                    <a:pt x="694690" y="198120"/>
                  </a:cubicBezTo>
                  <a:cubicBezTo>
                    <a:pt x="697230" y="196850"/>
                    <a:pt x="703580" y="195580"/>
                    <a:pt x="703580" y="195580"/>
                  </a:cubicBezTo>
                  <a:cubicBezTo>
                    <a:pt x="703580" y="194310"/>
                    <a:pt x="708660" y="194310"/>
                    <a:pt x="712470" y="194310"/>
                  </a:cubicBezTo>
                  <a:cubicBezTo>
                    <a:pt x="715010" y="194310"/>
                    <a:pt x="721360" y="194310"/>
                    <a:pt x="721360" y="194310"/>
                  </a:cubicBezTo>
                  <a:cubicBezTo>
                    <a:pt x="721360" y="194310"/>
                    <a:pt x="727710" y="195580"/>
                    <a:pt x="730250" y="195580"/>
                  </a:cubicBezTo>
                  <a:cubicBezTo>
                    <a:pt x="732790" y="196850"/>
                    <a:pt x="739140" y="198120"/>
                    <a:pt x="739140" y="198120"/>
                  </a:cubicBezTo>
                  <a:cubicBezTo>
                    <a:pt x="739140" y="198120"/>
                    <a:pt x="744220" y="200660"/>
                    <a:pt x="748030" y="201930"/>
                  </a:cubicBezTo>
                  <a:cubicBezTo>
                    <a:pt x="750570" y="203200"/>
                    <a:pt x="755650" y="205740"/>
                    <a:pt x="755650" y="205740"/>
                  </a:cubicBezTo>
                  <a:cubicBezTo>
                    <a:pt x="755650" y="205740"/>
                    <a:pt x="760730" y="209550"/>
                    <a:pt x="763270" y="210820"/>
                  </a:cubicBezTo>
                  <a:cubicBezTo>
                    <a:pt x="764540" y="212090"/>
                    <a:pt x="764540" y="213360"/>
                    <a:pt x="765810" y="213360"/>
                  </a:cubicBezTo>
                  <a:cubicBezTo>
                    <a:pt x="774700" y="214630"/>
                    <a:pt x="824230" y="191770"/>
                    <a:pt x="845820" y="185420"/>
                  </a:cubicBezTo>
                  <a:cubicBezTo>
                    <a:pt x="861060" y="180340"/>
                    <a:pt x="882650" y="177800"/>
                    <a:pt x="882650" y="173990"/>
                  </a:cubicBezTo>
                  <a:cubicBezTo>
                    <a:pt x="882650" y="168910"/>
                    <a:pt x="830580" y="165100"/>
                    <a:pt x="801370" y="161290"/>
                  </a:cubicBezTo>
                  <a:cubicBezTo>
                    <a:pt x="767080" y="156210"/>
                    <a:pt x="716280" y="147320"/>
                    <a:pt x="693420" y="146050"/>
                  </a:cubicBezTo>
                  <a:cubicBezTo>
                    <a:pt x="683260" y="144780"/>
                    <a:pt x="679450" y="146050"/>
                    <a:pt x="669290" y="146050"/>
                  </a:cubicBezTo>
                  <a:cubicBezTo>
                    <a:pt x="651510" y="144780"/>
                    <a:pt x="591820" y="142240"/>
                    <a:pt x="591820" y="142240"/>
                  </a:cubicBezTo>
                  <a:moveTo>
                    <a:pt x="1972310" y="539750"/>
                  </a:moveTo>
                  <a:cubicBezTo>
                    <a:pt x="1976120" y="543560"/>
                    <a:pt x="1992630" y="541020"/>
                    <a:pt x="1992630" y="539750"/>
                  </a:cubicBezTo>
                  <a:cubicBezTo>
                    <a:pt x="1992630" y="539750"/>
                    <a:pt x="1972310" y="539750"/>
                    <a:pt x="1972310" y="539750"/>
                  </a:cubicBezTo>
                  <a:moveTo>
                    <a:pt x="3624580" y="608330"/>
                  </a:moveTo>
                  <a:cubicBezTo>
                    <a:pt x="3627120" y="608330"/>
                    <a:pt x="3625850" y="607060"/>
                    <a:pt x="3624580" y="607060"/>
                  </a:cubicBezTo>
                  <a:cubicBezTo>
                    <a:pt x="3624580" y="607060"/>
                    <a:pt x="3624580" y="608330"/>
                    <a:pt x="3624580" y="608330"/>
                  </a:cubicBezTo>
                  <a:moveTo>
                    <a:pt x="4020820" y="562610"/>
                  </a:moveTo>
                  <a:cubicBezTo>
                    <a:pt x="4024630" y="576580"/>
                    <a:pt x="4023360" y="580390"/>
                    <a:pt x="4025900" y="582930"/>
                  </a:cubicBezTo>
                  <a:cubicBezTo>
                    <a:pt x="4034790" y="590550"/>
                    <a:pt x="4091940" y="590550"/>
                    <a:pt x="4105910" y="588010"/>
                  </a:cubicBezTo>
                  <a:cubicBezTo>
                    <a:pt x="4110990" y="586740"/>
                    <a:pt x="4116070" y="585470"/>
                    <a:pt x="4116070" y="582930"/>
                  </a:cubicBezTo>
                  <a:cubicBezTo>
                    <a:pt x="4116070" y="577850"/>
                    <a:pt x="4020820" y="562610"/>
                    <a:pt x="4020820" y="562610"/>
                  </a:cubicBezTo>
                  <a:moveTo>
                    <a:pt x="4212590" y="490220"/>
                  </a:moveTo>
                  <a:cubicBezTo>
                    <a:pt x="4216400" y="495300"/>
                    <a:pt x="4220210" y="499110"/>
                    <a:pt x="4220210" y="499110"/>
                  </a:cubicBezTo>
                  <a:cubicBezTo>
                    <a:pt x="4220210" y="499110"/>
                    <a:pt x="4222750" y="502920"/>
                    <a:pt x="4224020" y="505460"/>
                  </a:cubicBezTo>
                  <a:cubicBezTo>
                    <a:pt x="4225290" y="506730"/>
                    <a:pt x="4227830" y="511810"/>
                    <a:pt x="4227830" y="511810"/>
                  </a:cubicBezTo>
                  <a:cubicBezTo>
                    <a:pt x="4227830" y="511810"/>
                    <a:pt x="4229100" y="516890"/>
                    <a:pt x="4229100" y="519430"/>
                  </a:cubicBezTo>
                  <a:cubicBezTo>
                    <a:pt x="4230370" y="520700"/>
                    <a:pt x="4231640" y="525780"/>
                    <a:pt x="4231640" y="525780"/>
                  </a:cubicBezTo>
                  <a:cubicBezTo>
                    <a:pt x="4231640" y="525780"/>
                    <a:pt x="4231640" y="532130"/>
                    <a:pt x="4231640" y="533400"/>
                  </a:cubicBezTo>
                  <a:cubicBezTo>
                    <a:pt x="4231640" y="534670"/>
                    <a:pt x="4231640" y="535940"/>
                    <a:pt x="4231640" y="535940"/>
                  </a:cubicBezTo>
                  <a:cubicBezTo>
                    <a:pt x="4234180" y="538480"/>
                    <a:pt x="4262120" y="524510"/>
                    <a:pt x="4279900" y="516890"/>
                  </a:cubicBezTo>
                  <a:cubicBezTo>
                    <a:pt x="4302760" y="509270"/>
                    <a:pt x="4359910" y="495300"/>
                    <a:pt x="4359910" y="490220"/>
                  </a:cubicBezTo>
                  <a:cubicBezTo>
                    <a:pt x="4358640" y="485140"/>
                    <a:pt x="4319270" y="486410"/>
                    <a:pt x="4297680" y="486410"/>
                  </a:cubicBezTo>
                  <a:cubicBezTo>
                    <a:pt x="4271010" y="486410"/>
                    <a:pt x="4212590" y="490220"/>
                    <a:pt x="4212590" y="4902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2589848" y="634365"/>
            <a:ext cx="2464117" cy="745807"/>
            <a:chOff x="0" y="0"/>
            <a:chExt cx="3285490" cy="9944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38100"/>
              <a:ext cx="3186430" cy="908050"/>
            </a:xfrm>
            <a:custGeom>
              <a:avLst/>
              <a:gdLst/>
              <a:ahLst/>
              <a:cxnLst/>
              <a:rect r="r" b="b" t="t" l="l"/>
              <a:pathLst>
                <a:path h="908050" w="3186430">
                  <a:moveTo>
                    <a:pt x="349250" y="140970"/>
                  </a:moveTo>
                  <a:cubicBezTo>
                    <a:pt x="2043430" y="17780"/>
                    <a:pt x="2583180" y="0"/>
                    <a:pt x="2772410" y="12700"/>
                  </a:cubicBezTo>
                  <a:cubicBezTo>
                    <a:pt x="2838450" y="17780"/>
                    <a:pt x="2862580" y="20320"/>
                    <a:pt x="2904490" y="34290"/>
                  </a:cubicBezTo>
                  <a:cubicBezTo>
                    <a:pt x="2946400" y="48260"/>
                    <a:pt x="2987040" y="71120"/>
                    <a:pt x="3022600" y="96520"/>
                  </a:cubicBezTo>
                  <a:cubicBezTo>
                    <a:pt x="3056890" y="123190"/>
                    <a:pt x="3089910" y="157480"/>
                    <a:pt x="3114040" y="194310"/>
                  </a:cubicBezTo>
                  <a:cubicBezTo>
                    <a:pt x="3138170" y="229870"/>
                    <a:pt x="3158490" y="273050"/>
                    <a:pt x="3169920" y="314960"/>
                  </a:cubicBezTo>
                  <a:cubicBezTo>
                    <a:pt x="3181350" y="356870"/>
                    <a:pt x="3186430" y="403860"/>
                    <a:pt x="3183890" y="448310"/>
                  </a:cubicBezTo>
                  <a:cubicBezTo>
                    <a:pt x="3182620" y="491490"/>
                    <a:pt x="3172460" y="537210"/>
                    <a:pt x="3155950" y="577850"/>
                  </a:cubicBezTo>
                  <a:cubicBezTo>
                    <a:pt x="3139440" y="618490"/>
                    <a:pt x="3115310" y="659130"/>
                    <a:pt x="3087370" y="692150"/>
                  </a:cubicBezTo>
                  <a:cubicBezTo>
                    <a:pt x="3058160" y="726440"/>
                    <a:pt x="3022600" y="755650"/>
                    <a:pt x="2985770" y="778510"/>
                  </a:cubicBezTo>
                  <a:cubicBezTo>
                    <a:pt x="2947670" y="801370"/>
                    <a:pt x="2904490" y="819150"/>
                    <a:pt x="2861310" y="828040"/>
                  </a:cubicBezTo>
                  <a:cubicBezTo>
                    <a:pt x="2818130" y="838200"/>
                    <a:pt x="2771140" y="840740"/>
                    <a:pt x="2727960" y="835660"/>
                  </a:cubicBezTo>
                  <a:cubicBezTo>
                    <a:pt x="2684780" y="830580"/>
                    <a:pt x="2639060" y="817880"/>
                    <a:pt x="2599690" y="800100"/>
                  </a:cubicBezTo>
                  <a:cubicBezTo>
                    <a:pt x="2559050" y="781050"/>
                    <a:pt x="2520950" y="754380"/>
                    <a:pt x="2489200" y="725170"/>
                  </a:cubicBezTo>
                  <a:cubicBezTo>
                    <a:pt x="2457450" y="694690"/>
                    <a:pt x="2428240" y="657860"/>
                    <a:pt x="2407920" y="618490"/>
                  </a:cubicBezTo>
                  <a:cubicBezTo>
                    <a:pt x="2387600" y="579120"/>
                    <a:pt x="2372360" y="535940"/>
                    <a:pt x="2366010" y="491490"/>
                  </a:cubicBezTo>
                  <a:cubicBezTo>
                    <a:pt x="2358390" y="448310"/>
                    <a:pt x="2358390" y="401320"/>
                    <a:pt x="2366010" y="358140"/>
                  </a:cubicBezTo>
                  <a:cubicBezTo>
                    <a:pt x="2372360" y="314960"/>
                    <a:pt x="2387600" y="270510"/>
                    <a:pt x="2407920" y="232410"/>
                  </a:cubicBezTo>
                  <a:cubicBezTo>
                    <a:pt x="2429510" y="193040"/>
                    <a:pt x="2457450" y="156210"/>
                    <a:pt x="2489200" y="125730"/>
                  </a:cubicBezTo>
                  <a:cubicBezTo>
                    <a:pt x="2520950" y="95250"/>
                    <a:pt x="2560320" y="69850"/>
                    <a:pt x="2599690" y="50800"/>
                  </a:cubicBezTo>
                  <a:cubicBezTo>
                    <a:pt x="2639060" y="33020"/>
                    <a:pt x="2684780" y="20320"/>
                    <a:pt x="2727960" y="15240"/>
                  </a:cubicBezTo>
                  <a:cubicBezTo>
                    <a:pt x="2772410" y="10160"/>
                    <a:pt x="2818130" y="12700"/>
                    <a:pt x="2861310" y="22860"/>
                  </a:cubicBezTo>
                  <a:cubicBezTo>
                    <a:pt x="2904490" y="31750"/>
                    <a:pt x="2947670" y="49530"/>
                    <a:pt x="2985770" y="72390"/>
                  </a:cubicBezTo>
                  <a:cubicBezTo>
                    <a:pt x="3022600" y="95250"/>
                    <a:pt x="3058160" y="124460"/>
                    <a:pt x="3087370" y="158750"/>
                  </a:cubicBezTo>
                  <a:cubicBezTo>
                    <a:pt x="3115310" y="191770"/>
                    <a:pt x="3139440" y="232410"/>
                    <a:pt x="3155950" y="273050"/>
                  </a:cubicBezTo>
                  <a:cubicBezTo>
                    <a:pt x="3172460" y="313690"/>
                    <a:pt x="3182620" y="359410"/>
                    <a:pt x="3183890" y="402590"/>
                  </a:cubicBezTo>
                  <a:cubicBezTo>
                    <a:pt x="3186430" y="447040"/>
                    <a:pt x="3181350" y="494030"/>
                    <a:pt x="3169920" y="535940"/>
                  </a:cubicBezTo>
                  <a:cubicBezTo>
                    <a:pt x="3158490" y="577850"/>
                    <a:pt x="3138170" y="621030"/>
                    <a:pt x="3114040" y="656590"/>
                  </a:cubicBezTo>
                  <a:cubicBezTo>
                    <a:pt x="3089910" y="693420"/>
                    <a:pt x="3056890" y="727710"/>
                    <a:pt x="3022600" y="754380"/>
                  </a:cubicBezTo>
                  <a:cubicBezTo>
                    <a:pt x="2987040" y="779780"/>
                    <a:pt x="2946400" y="802640"/>
                    <a:pt x="2904490" y="816610"/>
                  </a:cubicBezTo>
                  <a:cubicBezTo>
                    <a:pt x="2862580" y="830580"/>
                    <a:pt x="2838450" y="833120"/>
                    <a:pt x="2772410" y="838200"/>
                  </a:cubicBezTo>
                  <a:cubicBezTo>
                    <a:pt x="2586990" y="852170"/>
                    <a:pt x="2033270" y="816610"/>
                    <a:pt x="1694180" y="821690"/>
                  </a:cubicBezTo>
                  <a:cubicBezTo>
                    <a:pt x="1390650" y="828040"/>
                    <a:pt x="1068070" y="848360"/>
                    <a:pt x="833120" y="864870"/>
                  </a:cubicBezTo>
                  <a:cubicBezTo>
                    <a:pt x="669290" y="877570"/>
                    <a:pt x="508000" y="902970"/>
                    <a:pt x="419100" y="905510"/>
                  </a:cubicBezTo>
                  <a:cubicBezTo>
                    <a:pt x="377190" y="906780"/>
                    <a:pt x="356870" y="908050"/>
                    <a:pt x="326390" y="902970"/>
                  </a:cubicBezTo>
                  <a:cubicBezTo>
                    <a:pt x="295910" y="897890"/>
                    <a:pt x="265430" y="890270"/>
                    <a:pt x="237490" y="877570"/>
                  </a:cubicBezTo>
                  <a:cubicBezTo>
                    <a:pt x="209550" y="866140"/>
                    <a:pt x="181610" y="850900"/>
                    <a:pt x="156210" y="833120"/>
                  </a:cubicBezTo>
                  <a:cubicBezTo>
                    <a:pt x="132080" y="814070"/>
                    <a:pt x="109220" y="792480"/>
                    <a:pt x="88900" y="769620"/>
                  </a:cubicBezTo>
                  <a:cubicBezTo>
                    <a:pt x="69850" y="745490"/>
                    <a:pt x="52070" y="718820"/>
                    <a:pt x="39370" y="690880"/>
                  </a:cubicBezTo>
                  <a:cubicBezTo>
                    <a:pt x="25400" y="664210"/>
                    <a:pt x="15240" y="633730"/>
                    <a:pt x="8890" y="604520"/>
                  </a:cubicBezTo>
                  <a:cubicBezTo>
                    <a:pt x="2540" y="574040"/>
                    <a:pt x="0" y="542290"/>
                    <a:pt x="0" y="511810"/>
                  </a:cubicBezTo>
                  <a:cubicBezTo>
                    <a:pt x="1270" y="481330"/>
                    <a:pt x="6350" y="449580"/>
                    <a:pt x="13970" y="420370"/>
                  </a:cubicBezTo>
                  <a:cubicBezTo>
                    <a:pt x="22860" y="391160"/>
                    <a:pt x="34290" y="361950"/>
                    <a:pt x="49530" y="335280"/>
                  </a:cubicBezTo>
                  <a:cubicBezTo>
                    <a:pt x="64770" y="308610"/>
                    <a:pt x="83820" y="283210"/>
                    <a:pt x="104140" y="260350"/>
                  </a:cubicBezTo>
                  <a:cubicBezTo>
                    <a:pt x="125730" y="238760"/>
                    <a:pt x="149860" y="218440"/>
                    <a:pt x="175260" y="201930"/>
                  </a:cubicBezTo>
                  <a:cubicBezTo>
                    <a:pt x="201930" y="184150"/>
                    <a:pt x="229870" y="171450"/>
                    <a:pt x="259080" y="161290"/>
                  </a:cubicBezTo>
                  <a:cubicBezTo>
                    <a:pt x="288290" y="151130"/>
                    <a:pt x="349250" y="140970"/>
                    <a:pt x="349250" y="1409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72552" y="1422082"/>
            <a:ext cx="7454265" cy="6973253"/>
            <a:chOff x="0" y="0"/>
            <a:chExt cx="9939020" cy="9297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3180" y="39370"/>
              <a:ext cx="9883140" cy="9217660"/>
            </a:xfrm>
            <a:custGeom>
              <a:avLst/>
              <a:gdLst/>
              <a:ahLst/>
              <a:cxnLst/>
              <a:rect r="r" b="b" t="t" l="l"/>
              <a:pathLst>
                <a:path h="9217660" w="9883140">
                  <a:moveTo>
                    <a:pt x="7620" y="8432800"/>
                  </a:moveTo>
                  <a:cubicBezTo>
                    <a:pt x="7620" y="8432800"/>
                    <a:pt x="8890" y="8409940"/>
                    <a:pt x="8890" y="8383269"/>
                  </a:cubicBezTo>
                  <a:cubicBezTo>
                    <a:pt x="11430" y="8289290"/>
                    <a:pt x="0" y="7945119"/>
                    <a:pt x="24130" y="7725410"/>
                  </a:cubicBezTo>
                  <a:cubicBezTo>
                    <a:pt x="49530" y="7499350"/>
                    <a:pt x="160020" y="7052310"/>
                    <a:pt x="160020" y="7048500"/>
                  </a:cubicBezTo>
                  <a:cubicBezTo>
                    <a:pt x="160020" y="7047230"/>
                    <a:pt x="152400" y="6990080"/>
                    <a:pt x="147320" y="6960869"/>
                  </a:cubicBezTo>
                  <a:cubicBezTo>
                    <a:pt x="143510" y="6931660"/>
                    <a:pt x="135890" y="6875780"/>
                    <a:pt x="135890" y="6874510"/>
                  </a:cubicBezTo>
                  <a:cubicBezTo>
                    <a:pt x="135890" y="6873240"/>
                    <a:pt x="140970" y="6816090"/>
                    <a:pt x="143510" y="6786880"/>
                  </a:cubicBezTo>
                  <a:cubicBezTo>
                    <a:pt x="147320" y="6757669"/>
                    <a:pt x="152400" y="6700519"/>
                    <a:pt x="152400" y="6700519"/>
                  </a:cubicBezTo>
                  <a:cubicBezTo>
                    <a:pt x="152400" y="6699250"/>
                    <a:pt x="172720" y="6643369"/>
                    <a:pt x="181610" y="6616700"/>
                  </a:cubicBezTo>
                  <a:cubicBezTo>
                    <a:pt x="190500" y="6592569"/>
                    <a:pt x="200660" y="6581140"/>
                    <a:pt x="207010" y="6545580"/>
                  </a:cubicBezTo>
                  <a:cubicBezTo>
                    <a:pt x="224790" y="6450330"/>
                    <a:pt x="215900" y="6196330"/>
                    <a:pt x="223520" y="6002020"/>
                  </a:cubicBezTo>
                  <a:cubicBezTo>
                    <a:pt x="231140" y="5777230"/>
                    <a:pt x="243840" y="5525770"/>
                    <a:pt x="255270" y="5274310"/>
                  </a:cubicBezTo>
                  <a:cubicBezTo>
                    <a:pt x="267970" y="5006340"/>
                    <a:pt x="283210" y="4706620"/>
                    <a:pt x="297180" y="4441190"/>
                  </a:cubicBezTo>
                  <a:cubicBezTo>
                    <a:pt x="309880" y="4198620"/>
                    <a:pt x="325120" y="3985260"/>
                    <a:pt x="337820" y="3746500"/>
                  </a:cubicBezTo>
                  <a:cubicBezTo>
                    <a:pt x="350520" y="3491230"/>
                    <a:pt x="370840" y="3209290"/>
                    <a:pt x="373380" y="2956560"/>
                  </a:cubicBezTo>
                  <a:cubicBezTo>
                    <a:pt x="375920" y="2724150"/>
                    <a:pt x="350520" y="2506980"/>
                    <a:pt x="356870" y="2287270"/>
                  </a:cubicBezTo>
                  <a:cubicBezTo>
                    <a:pt x="363220" y="2071370"/>
                    <a:pt x="377190" y="1835150"/>
                    <a:pt x="412750" y="1648460"/>
                  </a:cubicBezTo>
                  <a:cubicBezTo>
                    <a:pt x="443230" y="1494790"/>
                    <a:pt x="546100" y="1300480"/>
                    <a:pt x="537210" y="1239520"/>
                  </a:cubicBezTo>
                  <a:cubicBezTo>
                    <a:pt x="534670" y="1220470"/>
                    <a:pt x="515620" y="1221740"/>
                    <a:pt x="514350" y="1205230"/>
                  </a:cubicBezTo>
                  <a:cubicBezTo>
                    <a:pt x="510540" y="1176020"/>
                    <a:pt x="568960" y="1090930"/>
                    <a:pt x="568960" y="1074420"/>
                  </a:cubicBezTo>
                  <a:cubicBezTo>
                    <a:pt x="567690" y="1070610"/>
                    <a:pt x="565150" y="1066800"/>
                    <a:pt x="565150" y="1066800"/>
                  </a:cubicBezTo>
                  <a:cubicBezTo>
                    <a:pt x="563880" y="1065530"/>
                    <a:pt x="552450" y="1008380"/>
                    <a:pt x="547370" y="979170"/>
                  </a:cubicBezTo>
                  <a:cubicBezTo>
                    <a:pt x="541020" y="949960"/>
                    <a:pt x="529590" y="892810"/>
                    <a:pt x="529590" y="891540"/>
                  </a:cubicBezTo>
                  <a:cubicBezTo>
                    <a:pt x="528320" y="890270"/>
                    <a:pt x="530860" y="831850"/>
                    <a:pt x="532130" y="801370"/>
                  </a:cubicBezTo>
                  <a:cubicBezTo>
                    <a:pt x="533400" y="772160"/>
                    <a:pt x="535940" y="713740"/>
                    <a:pt x="535940" y="712470"/>
                  </a:cubicBezTo>
                  <a:cubicBezTo>
                    <a:pt x="535940" y="711200"/>
                    <a:pt x="552450" y="654050"/>
                    <a:pt x="561340" y="626110"/>
                  </a:cubicBezTo>
                  <a:cubicBezTo>
                    <a:pt x="570230" y="596900"/>
                    <a:pt x="585470" y="541020"/>
                    <a:pt x="586740" y="539750"/>
                  </a:cubicBezTo>
                  <a:cubicBezTo>
                    <a:pt x="586740" y="538480"/>
                    <a:pt x="615950" y="488950"/>
                    <a:pt x="631190" y="462280"/>
                  </a:cubicBezTo>
                  <a:cubicBezTo>
                    <a:pt x="646430" y="436880"/>
                    <a:pt x="675640" y="386080"/>
                    <a:pt x="675640" y="384810"/>
                  </a:cubicBezTo>
                  <a:cubicBezTo>
                    <a:pt x="676910" y="383540"/>
                    <a:pt x="717550" y="341630"/>
                    <a:pt x="737870" y="320040"/>
                  </a:cubicBezTo>
                  <a:cubicBezTo>
                    <a:pt x="758190" y="298450"/>
                    <a:pt x="798830" y="256540"/>
                    <a:pt x="800100" y="255270"/>
                  </a:cubicBezTo>
                  <a:cubicBezTo>
                    <a:pt x="801370" y="255270"/>
                    <a:pt x="850900" y="223520"/>
                    <a:pt x="876300" y="208280"/>
                  </a:cubicBezTo>
                  <a:cubicBezTo>
                    <a:pt x="900430" y="191770"/>
                    <a:pt x="949960" y="161290"/>
                    <a:pt x="951230" y="160020"/>
                  </a:cubicBezTo>
                  <a:cubicBezTo>
                    <a:pt x="952500" y="160020"/>
                    <a:pt x="1008380" y="140970"/>
                    <a:pt x="1036320" y="132080"/>
                  </a:cubicBezTo>
                  <a:cubicBezTo>
                    <a:pt x="1064260" y="121920"/>
                    <a:pt x="1120140" y="104140"/>
                    <a:pt x="1121410" y="104140"/>
                  </a:cubicBezTo>
                  <a:cubicBezTo>
                    <a:pt x="1122680" y="102870"/>
                    <a:pt x="1181100" y="99060"/>
                    <a:pt x="1210310" y="96520"/>
                  </a:cubicBezTo>
                  <a:cubicBezTo>
                    <a:pt x="1240790" y="93980"/>
                    <a:pt x="1299210" y="88900"/>
                    <a:pt x="1300480" y="88900"/>
                  </a:cubicBezTo>
                  <a:cubicBezTo>
                    <a:pt x="1301750" y="88900"/>
                    <a:pt x="1358900" y="99060"/>
                    <a:pt x="1388110" y="104140"/>
                  </a:cubicBezTo>
                  <a:cubicBezTo>
                    <a:pt x="1417320" y="107950"/>
                    <a:pt x="1475740" y="118110"/>
                    <a:pt x="1477010" y="118110"/>
                  </a:cubicBezTo>
                  <a:cubicBezTo>
                    <a:pt x="1478280" y="118110"/>
                    <a:pt x="1531620" y="142240"/>
                    <a:pt x="1559560" y="153670"/>
                  </a:cubicBezTo>
                  <a:cubicBezTo>
                    <a:pt x="1586230" y="165100"/>
                    <a:pt x="1640840" y="187960"/>
                    <a:pt x="1640840" y="187960"/>
                  </a:cubicBezTo>
                  <a:cubicBezTo>
                    <a:pt x="1642110" y="189230"/>
                    <a:pt x="1639570" y="199390"/>
                    <a:pt x="1642110" y="200660"/>
                  </a:cubicBezTo>
                  <a:cubicBezTo>
                    <a:pt x="1647190" y="204470"/>
                    <a:pt x="1686560" y="168910"/>
                    <a:pt x="1709420" y="152400"/>
                  </a:cubicBezTo>
                  <a:cubicBezTo>
                    <a:pt x="1732280" y="135890"/>
                    <a:pt x="1779270" y="101600"/>
                    <a:pt x="1780540" y="101600"/>
                  </a:cubicBezTo>
                  <a:cubicBezTo>
                    <a:pt x="1781810" y="100330"/>
                    <a:pt x="1835150" y="80010"/>
                    <a:pt x="1861820" y="68580"/>
                  </a:cubicBezTo>
                  <a:cubicBezTo>
                    <a:pt x="1889760" y="57150"/>
                    <a:pt x="1943100" y="36830"/>
                    <a:pt x="1944370" y="35560"/>
                  </a:cubicBezTo>
                  <a:cubicBezTo>
                    <a:pt x="1945640" y="35560"/>
                    <a:pt x="2001520" y="27940"/>
                    <a:pt x="2030730" y="24130"/>
                  </a:cubicBezTo>
                  <a:cubicBezTo>
                    <a:pt x="2059940" y="20320"/>
                    <a:pt x="2117090" y="11430"/>
                    <a:pt x="2118360" y="11430"/>
                  </a:cubicBezTo>
                  <a:cubicBezTo>
                    <a:pt x="2119630" y="11430"/>
                    <a:pt x="2176780" y="17780"/>
                    <a:pt x="2205990" y="21590"/>
                  </a:cubicBezTo>
                  <a:cubicBezTo>
                    <a:pt x="2235200" y="24130"/>
                    <a:pt x="2292350" y="30480"/>
                    <a:pt x="2292350" y="30480"/>
                  </a:cubicBezTo>
                  <a:cubicBezTo>
                    <a:pt x="2293620" y="30480"/>
                    <a:pt x="2348230" y="49530"/>
                    <a:pt x="2376170" y="59690"/>
                  </a:cubicBezTo>
                  <a:cubicBezTo>
                    <a:pt x="2402840" y="69850"/>
                    <a:pt x="2457450" y="88900"/>
                    <a:pt x="2458720" y="90170"/>
                  </a:cubicBezTo>
                  <a:cubicBezTo>
                    <a:pt x="2459990" y="90170"/>
                    <a:pt x="2506980" y="121920"/>
                    <a:pt x="2531110" y="138430"/>
                  </a:cubicBezTo>
                  <a:cubicBezTo>
                    <a:pt x="2555240" y="154940"/>
                    <a:pt x="2603500" y="186690"/>
                    <a:pt x="2604770" y="186690"/>
                  </a:cubicBezTo>
                  <a:cubicBezTo>
                    <a:pt x="2606040" y="187960"/>
                    <a:pt x="2644140" y="229870"/>
                    <a:pt x="2664460" y="251460"/>
                  </a:cubicBezTo>
                  <a:cubicBezTo>
                    <a:pt x="2683510" y="273050"/>
                    <a:pt x="2722880" y="316230"/>
                    <a:pt x="2722880" y="316230"/>
                  </a:cubicBezTo>
                  <a:cubicBezTo>
                    <a:pt x="2724150" y="317500"/>
                    <a:pt x="2750820" y="368300"/>
                    <a:pt x="2766060" y="393700"/>
                  </a:cubicBezTo>
                  <a:cubicBezTo>
                    <a:pt x="2780030" y="419100"/>
                    <a:pt x="2806700" y="469900"/>
                    <a:pt x="2807970" y="471170"/>
                  </a:cubicBezTo>
                  <a:cubicBezTo>
                    <a:pt x="2807970" y="472440"/>
                    <a:pt x="2824480" y="533400"/>
                    <a:pt x="2829560" y="556260"/>
                  </a:cubicBezTo>
                  <a:cubicBezTo>
                    <a:pt x="2834640" y="571500"/>
                    <a:pt x="2833370" y="591820"/>
                    <a:pt x="2839720" y="593090"/>
                  </a:cubicBezTo>
                  <a:cubicBezTo>
                    <a:pt x="2847340" y="595630"/>
                    <a:pt x="2851150" y="574040"/>
                    <a:pt x="2872740" y="563880"/>
                  </a:cubicBezTo>
                  <a:cubicBezTo>
                    <a:pt x="2966720" y="520700"/>
                    <a:pt x="3529330" y="455930"/>
                    <a:pt x="3775710" y="447040"/>
                  </a:cubicBezTo>
                  <a:cubicBezTo>
                    <a:pt x="3944620" y="440690"/>
                    <a:pt x="4149090" y="487680"/>
                    <a:pt x="4206240" y="469900"/>
                  </a:cubicBezTo>
                  <a:cubicBezTo>
                    <a:pt x="4222750" y="464820"/>
                    <a:pt x="4217670" y="458470"/>
                    <a:pt x="4235450" y="449580"/>
                  </a:cubicBezTo>
                  <a:cubicBezTo>
                    <a:pt x="4318000" y="407670"/>
                    <a:pt x="4758690" y="283210"/>
                    <a:pt x="5035550" y="213360"/>
                  </a:cubicBezTo>
                  <a:cubicBezTo>
                    <a:pt x="5327650" y="138430"/>
                    <a:pt x="5662930" y="34290"/>
                    <a:pt x="5947410" y="15240"/>
                  </a:cubicBezTo>
                  <a:cubicBezTo>
                    <a:pt x="6192520" y="0"/>
                    <a:pt x="6409690" y="49530"/>
                    <a:pt x="6640830" y="72390"/>
                  </a:cubicBezTo>
                  <a:cubicBezTo>
                    <a:pt x="6870700" y="93980"/>
                    <a:pt x="7085330" y="115570"/>
                    <a:pt x="7329170" y="148590"/>
                  </a:cubicBezTo>
                  <a:cubicBezTo>
                    <a:pt x="7607300" y="185420"/>
                    <a:pt x="7945120" y="271780"/>
                    <a:pt x="8220710" y="290830"/>
                  </a:cubicBezTo>
                  <a:cubicBezTo>
                    <a:pt x="8456930" y="306070"/>
                    <a:pt x="8660130" y="252730"/>
                    <a:pt x="8882380" y="275590"/>
                  </a:cubicBezTo>
                  <a:cubicBezTo>
                    <a:pt x="9114790" y="299720"/>
                    <a:pt x="9423400" y="288290"/>
                    <a:pt x="9584690" y="438150"/>
                  </a:cubicBezTo>
                  <a:cubicBezTo>
                    <a:pt x="9763760" y="607060"/>
                    <a:pt x="9883140" y="1059180"/>
                    <a:pt x="9845040" y="1308100"/>
                  </a:cubicBezTo>
                  <a:cubicBezTo>
                    <a:pt x="9813290" y="1524000"/>
                    <a:pt x="9606280" y="1760220"/>
                    <a:pt x="9469120" y="1864360"/>
                  </a:cubicBezTo>
                  <a:cubicBezTo>
                    <a:pt x="9376410" y="1934210"/>
                    <a:pt x="9215120" y="1917700"/>
                    <a:pt x="9173210" y="1962150"/>
                  </a:cubicBezTo>
                  <a:cubicBezTo>
                    <a:pt x="9152890" y="1985010"/>
                    <a:pt x="9155430" y="2035810"/>
                    <a:pt x="9155430" y="2037080"/>
                  </a:cubicBezTo>
                  <a:cubicBezTo>
                    <a:pt x="9155430" y="2038350"/>
                    <a:pt x="9128760" y="2087880"/>
                    <a:pt x="9114790" y="2114550"/>
                  </a:cubicBezTo>
                  <a:cubicBezTo>
                    <a:pt x="9100820" y="2139950"/>
                    <a:pt x="9075420" y="2190750"/>
                    <a:pt x="9074150" y="2190750"/>
                  </a:cubicBezTo>
                  <a:cubicBezTo>
                    <a:pt x="9074150" y="2192020"/>
                    <a:pt x="9036050" y="2235200"/>
                    <a:pt x="9017000" y="2256790"/>
                  </a:cubicBezTo>
                  <a:cubicBezTo>
                    <a:pt x="8997950" y="2278380"/>
                    <a:pt x="8959850" y="2320290"/>
                    <a:pt x="8958580" y="2321560"/>
                  </a:cubicBezTo>
                  <a:cubicBezTo>
                    <a:pt x="8958580" y="2321560"/>
                    <a:pt x="8911590" y="2354580"/>
                    <a:pt x="8887460" y="2371090"/>
                  </a:cubicBezTo>
                  <a:cubicBezTo>
                    <a:pt x="8863330" y="2387600"/>
                    <a:pt x="8816340" y="2419350"/>
                    <a:pt x="8816340" y="2420620"/>
                  </a:cubicBezTo>
                  <a:cubicBezTo>
                    <a:pt x="8815070" y="2420620"/>
                    <a:pt x="8761730" y="2440940"/>
                    <a:pt x="8735060" y="2451100"/>
                  </a:cubicBezTo>
                  <a:cubicBezTo>
                    <a:pt x="8707120" y="2461260"/>
                    <a:pt x="8653780" y="2481580"/>
                    <a:pt x="8653780" y="2481580"/>
                  </a:cubicBezTo>
                  <a:cubicBezTo>
                    <a:pt x="8652510" y="2481580"/>
                    <a:pt x="8595360" y="2489200"/>
                    <a:pt x="8567420" y="2493010"/>
                  </a:cubicBezTo>
                  <a:cubicBezTo>
                    <a:pt x="8538210" y="2495550"/>
                    <a:pt x="8482330" y="2503170"/>
                    <a:pt x="8481060" y="2503170"/>
                  </a:cubicBezTo>
                  <a:cubicBezTo>
                    <a:pt x="8478520" y="2503170"/>
                    <a:pt x="8141970" y="2480310"/>
                    <a:pt x="8117840" y="2479040"/>
                  </a:cubicBezTo>
                  <a:cubicBezTo>
                    <a:pt x="8115300" y="2479040"/>
                    <a:pt x="8112760" y="2479040"/>
                    <a:pt x="8112760" y="2479040"/>
                  </a:cubicBezTo>
                  <a:cubicBezTo>
                    <a:pt x="8111490" y="2484120"/>
                    <a:pt x="8176260" y="2508250"/>
                    <a:pt x="8196580" y="2552700"/>
                  </a:cubicBezTo>
                  <a:cubicBezTo>
                    <a:pt x="8249920" y="2663190"/>
                    <a:pt x="8285480" y="3035300"/>
                    <a:pt x="8213090" y="3266440"/>
                  </a:cubicBezTo>
                  <a:cubicBezTo>
                    <a:pt x="8129270" y="3535680"/>
                    <a:pt x="7871460" y="3893820"/>
                    <a:pt x="7646670" y="4044950"/>
                  </a:cubicBezTo>
                  <a:cubicBezTo>
                    <a:pt x="7462520" y="4169410"/>
                    <a:pt x="7235190" y="4165600"/>
                    <a:pt x="7021830" y="4201160"/>
                  </a:cubicBezTo>
                  <a:cubicBezTo>
                    <a:pt x="6800850" y="4237990"/>
                    <a:pt x="6568440" y="4231640"/>
                    <a:pt x="6339840" y="4262120"/>
                  </a:cubicBezTo>
                  <a:cubicBezTo>
                    <a:pt x="6107430" y="4292600"/>
                    <a:pt x="5814060" y="4351020"/>
                    <a:pt x="5637530" y="4386580"/>
                  </a:cubicBezTo>
                  <a:cubicBezTo>
                    <a:pt x="5530850" y="4408170"/>
                    <a:pt x="5441950" y="4380230"/>
                    <a:pt x="5382260" y="4443730"/>
                  </a:cubicBezTo>
                  <a:cubicBezTo>
                    <a:pt x="5290820" y="4541520"/>
                    <a:pt x="5340350" y="4871720"/>
                    <a:pt x="5289550" y="5046980"/>
                  </a:cubicBezTo>
                  <a:cubicBezTo>
                    <a:pt x="5248910" y="5191760"/>
                    <a:pt x="5087620" y="5374640"/>
                    <a:pt x="5125720" y="5429250"/>
                  </a:cubicBezTo>
                  <a:cubicBezTo>
                    <a:pt x="5158740" y="5474970"/>
                    <a:pt x="5295900" y="5415280"/>
                    <a:pt x="5420360" y="5412740"/>
                  </a:cubicBezTo>
                  <a:cubicBezTo>
                    <a:pt x="5638800" y="5407660"/>
                    <a:pt x="6043930" y="5412740"/>
                    <a:pt x="6322060" y="5429250"/>
                  </a:cubicBezTo>
                  <a:cubicBezTo>
                    <a:pt x="6564630" y="5443220"/>
                    <a:pt x="6762750" y="5449570"/>
                    <a:pt x="7001510" y="5497830"/>
                  </a:cubicBezTo>
                  <a:cubicBezTo>
                    <a:pt x="7277100" y="5553710"/>
                    <a:pt x="7680960" y="5593080"/>
                    <a:pt x="7877810" y="5764530"/>
                  </a:cubicBezTo>
                  <a:cubicBezTo>
                    <a:pt x="8050530" y="5916930"/>
                    <a:pt x="8159750" y="6188710"/>
                    <a:pt x="8173720" y="6417310"/>
                  </a:cubicBezTo>
                  <a:cubicBezTo>
                    <a:pt x="8187690" y="6656069"/>
                    <a:pt x="8075930" y="6965950"/>
                    <a:pt x="7932420" y="7170419"/>
                  </a:cubicBezTo>
                  <a:cubicBezTo>
                    <a:pt x="7790180" y="7372350"/>
                    <a:pt x="7465060" y="7579360"/>
                    <a:pt x="7322820" y="7639050"/>
                  </a:cubicBezTo>
                  <a:cubicBezTo>
                    <a:pt x="7259320" y="7665719"/>
                    <a:pt x="7188200" y="7623810"/>
                    <a:pt x="7167880" y="7660640"/>
                  </a:cubicBezTo>
                  <a:cubicBezTo>
                    <a:pt x="7124700" y="7743190"/>
                    <a:pt x="7505700" y="8125460"/>
                    <a:pt x="7493000" y="8345169"/>
                  </a:cubicBezTo>
                  <a:cubicBezTo>
                    <a:pt x="7481570" y="8561069"/>
                    <a:pt x="7296150" y="8839200"/>
                    <a:pt x="7108190" y="8964930"/>
                  </a:cubicBezTo>
                  <a:cubicBezTo>
                    <a:pt x="6910070" y="9097010"/>
                    <a:pt x="6583680" y="9053830"/>
                    <a:pt x="6315710" y="9094469"/>
                  </a:cubicBezTo>
                  <a:cubicBezTo>
                    <a:pt x="6041390" y="9135110"/>
                    <a:pt x="5750560" y="9196069"/>
                    <a:pt x="5481320" y="9207500"/>
                  </a:cubicBezTo>
                  <a:cubicBezTo>
                    <a:pt x="5232400" y="9217660"/>
                    <a:pt x="5002530" y="9182100"/>
                    <a:pt x="4757420" y="9170669"/>
                  </a:cubicBezTo>
                  <a:cubicBezTo>
                    <a:pt x="4507230" y="9157969"/>
                    <a:pt x="4249420" y="9141460"/>
                    <a:pt x="3996690" y="9132569"/>
                  </a:cubicBezTo>
                  <a:cubicBezTo>
                    <a:pt x="3743960" y="9122410"/>
                    <a:pt x="3488690" y="9117330"/>
                    <a:pt x="3239770" y="9116060"/>
                  </a:cubicBezTo>
                  <a:cubicBezTo>
                    <a:pt x="2995930" y="9116060"/>
                    <a:pt x="2766060" y="9122410"/>
                    <a:pt x="2517140" y="9127490"/>
                  </a:cubicBezTo>
                  <a:cubicBezTo>
                    <a:pt x="2251710" y="9131300"/>
                    <a:pt x="1932940" y="9174480"/>
                    <a:pt x="1696720" y="9141460"/>
                  </a:cubicBezTo>
                  <a:cubicBezTo>
                    <a:pt x="1508760" y="9116060"/>
                    <a:pt x="1283970" y="8975090"/>
                    <a:pt x="1203960" y="8992869"/>
                  </a:cubicBezTo>
                  <a:cubicBezTo>
                    <a:pt x="1174750" y="8999219"/>
                    <a:pt x="1151890" y="9038590"/>
                    <a:pt x="1150620" y="9039860"/>
                  </a:cubicBezTo>
                  <a:cubicBezTo>
                    <a:pt x="1149350" y="9039860"/>
                    <a:pt x="1098550" y="9066530"/>
                    <a:pt x="1073150" y="9080500"/>
                  </a:cubicBezTo>
                  <a:cubicBezTo>
                    <a:pt x="1046480" y="9094469"/>
                    <a:pt x="995680" y="9119869"/>
                    <a:pt x="994410" y="9121140"/>
                  </a:cubicBezTo>
                  <a:cubicBezTo>
                    <a:pt x="993140" y="9121140"/>
                    <a:pt x="937260" y="9135110"/>
                    <a:pt x="909320" y="9141460"/>
                  </a:cubicBezTo>
                  <a:cubicBezTo>
                    <a:pt x="880110" y="9149080"/>
                    <a:pt x="824230" y="9161780"/>
                    <a:pt x="822960" y="9161780"/>
                  </a:cubicBezTo>
                  <a:cubicBezTo>
                    <a:pt x="821690" y="9161780"/>
                    <a:pt x="764540" y="9161780"/>
                    <a:pt x="735330" y="9161780"/>
                  </a:cubicBezTo>
                  <a:cubicBezTo>
                    <a:pt x="706120" y="9161780"/>
                    <a:pt x="648970" y="9161780"/>
                    <a:pt x="647700" y="9161780"/>
                  </a:cubicBezTo>
                  <a:cubicBezTo>
                    <a:pt x="646430" y="9161780"/>
                    <a:pt x="590550" y="9146540"/>
                    <a:pt x="561340" y="9140190"/>
                  </a:cubicBezTo>
                  <a:cubicBezTo>
                    <a:pt x="533400" y="9132569"/>
                    <a:pt x="477520" y="9118600"/>
                    <a:pt x="476250" y="9118600"/>
                  </a:cubicBezTo>
                  <a:cubicBezTo>
                    <a:pt x="474980" y="9118600"/>
                    <a:pt x="424180" y="9090660"/>
                    <a:pt x="398780" y="9076690"/>
                  </a:cubicBezTo>
                  <a:cubicBezTo>
                    <a:pt x="373380" y="9063990"/>
                    <a:pt x="321310" y="9036050"/>
                    <a:pt x="321310" y="9036050"/>
                  </a:cubicBezTo>
                  <a:cubicBezTo>
                    <a:pt x="320040" y="9034780"/>
                    <a:pt x="276860" y="8996680"/>
                    <a:pt x="255270" y="8977630"/>
                  </a:cubicBezTo>
                  <a:cubicBezTo>
                    <a:pt x="233680" y="8957310"/>
                    <a:pt x="190500" y="8919210"/>
                    <a:pt x="189230" y="8917940"/>
                  </a:cubicBezTo>
                  <a:cubicBezTo>
                    <a:pt x="189230" y="8917940"/>
                    <a:pt x="156210" y="8869680"/>
                    <a:pt x="139700" y="8845550"/>
                  </a:cubicBezTo>
                  <a:cubicBezTo>
                    <a:pt x="123190" y="8821419"/>
                    <a:pt x="91440" y="8774430"/>
                    <a:pt x="90170" y="8773160"/>
                  </a:cubicBezTo>
                  <a:cubicBezTo>
                    <a:pt x="90170" y="8771890"/>
                    <a:pt x="69850" y="8718550"/>
                    <a:pt x="59690" y="8690610"/>
                  </a:cubicBezTo>
                  <a:cubicBezTo>
                    <a:pt x="49530" y="8662669"/>
                    <a:pt x="29210" y="8609330"/>
                    <a:pt x="29210" y="8608060"/>
                  </a:cubicBezTo>
                  <a:cubicBezTo>
                    <a:pt x="27940" y="8606790"/>
                    <a:pt x="21590" y="8549640"/>
                    <a:pt x="17780" y="8520430"/>
                  </a:cubicBezTo>
                  <a:cubicBezTo>
                    <a:pt x="15240" y="8491219"/>
                    <a:pt x="7620" y="8432800"/>
                    <a:pt x="7620" y="8432800"/>
                  </a:cubicBezTo>
                  <a:moveTo>
                    <a:pt x="2981960" y="2157730"/>
                  </a:moveTo>
                  <a:cubicBezTo>
                    <a:pt x="3423920" y="2062480"/>
                    <a:pt x="3727450" y="2118360"/>
                    <a:pt x="3755390" y="2071370"/>
                  </a:cubicBezTo>
                  <a:cubicBezTo>
                    <a:pt x="3769360" y="2045970"/>
                    <a:pt x="3736340" y="1979930"/>
                    <a:pt x="3694430" y="1962150"/>
                  </a:cubicBezTo>
                  <a:cubicBezTo>
                    <a:pt x="3599180" y="1921510"/>
                    <a:pt x="3194050" y="2081530"/>
                    <a:pt x="3078480" y="2119630"/>
                  </a:cubicBezTo>
                  <a:cubicBezTo>
                    <a:pt x="3031490" y="2134870"/>
                    <a:pt x="2981960" y="2157730"/>
                    <a:pt x="2981960" y="21577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693545" y="914400"/>
            <a:ext cx="9581286" cy="128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4"/>
              </a:lnSpc>
            </a:pPr>
            <a:r>
              <a:rPr lang="en-US" sz="3581">
                <a:solidFill>
                  <a:srgbClr val="C83F49"/>
                </a:solidFill>
                <a:latin typeface="Horizon"/>
                <a:ea typeface="Horizon"/>
                <a:cs typeface="Horizon"/>
                <a:sym typeface="Horizon"/>
              </a:rPr>
              <a:t>Introduction to Phishing Awareness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9904" y="3284478"/>
            <a:ext cx="10486523" cy="447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8014" indent="-394007" lvl="1">
              <a:lnSpc>
                <a:spcPts val="5109"/>
              </a:lnSpc>
              <a:buFont typeface="Arial"/>
              <a:buChar char="•"/>
            </a:pPr>
            <a:r>
              <a:rPr lang="en-US" b="true" sz="36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Title:</a:t>
            </a:r>
          </a:p>
          <a:p>
            <a:pPr algn="just">
              <a:lnSpc>
                <a:spcPts val="5109"/>
              </a:lnSpc>
            </a:pPr>
            <a:r>
              <a:rPr lang="en-US" sz="36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Phishing Awareness Training</a:t>
            </a:r>
          </a:p>
          <a:p>
            <a:pPr algn="just" marL="788014" indent="-394007" lvl="1">
              <a:lnSpc>
                <a:spcPts val="5109"/>
              </a:lnSpc>
              <a:buFont typeface="Arial"/>
              <a:buChar char="•"/>
            </a:pPr>
            <a:r>
              <a:rPr lang="en-US" b="true" sz="36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Subtitle: </a:t>
            </a:r>
          </a:p>
          <a:p>
            <a:pPr algn="just">
              <a:lnSpc>
                <a:spcPts val="5109"/>
              </a:lnSpc>
            </a:pPr>
            <a:r>
              <a:rPr lang="en-US" sz="36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Stay Safe Online</a:t>
            </a:r>
          </a:p>
          <a:p>
            <a:pPr algn="just" marL="788014" indent="-394007" lvl="1">
              <a:lnSpc>
                <a:spcPts val="5109"/>
              </a:lnSpc>
              <a:buFont typeface="Arial"/>
              <a:buChar char="•"/>
            </a:pPr>
            <a:r>
              <a:rPr lang="en-US" b="true" sz="36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 </a:t>
            </a:r>
          </a:p>
          <a:p>
            <a:pPr algn="just">
              <a:lnSpc>
                <a:spcPts val="5109"/>
              </a:lnSpc>
            </a:pPr>
            <a:r>
              <a:rPr lang="en-US" sz="36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Understand phishing tactics and learn</a:t>
            </a:r>
          </a:p>
          <a:p>
            <a:pPr algn="just">
              <a:lnSpc>
                <a:spcPts val="5109"/>
              </a:lnSpc>
            </a:pPr>
            <a:r>
              <a:rPr lang="en-US" sz="36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how to protect yourself and your organization.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38262" cy="10540272"/>
          </a:xfrm>
          <a:custGeom>
            <a:avLst/>
            <a:gdLst/>
            <a:ahLst/>
            <a:cxnLst/>
            <a:rect r="r" b="b" t="t" l="l"/>
            <a:pathLst>
              <a:path h="10540272" w="18738262">
                <a:moveTo>
                  <a:pt x="0" y="0"/>
                </a:moveTo>
                <a:lnTo>
                  <a:pt x="18738262" y="0"/>
                </a:lnTo>
                <a:lnTo>
                  <a:pt x="18738262" y="10540272"/>
                </a:lnTo>
                <a:lnTo>
                  <a:pt x="0" y="1054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9617"/>
            <a:ext cx="18288000" cy="10197383"/>
          </a:xfrm>
          <a:custGeom>
            <a:avLst/>
            <a:gdLst/>
            <a:ahLst/>
            <a:cxnLst/>
            <a:rect r="r" b="b" t="t" l="l"/>
            <a:pathLst>
              <a:path h="10197383" w="18288000">
                <a:moveTo>
                  <a:pt x="0" y="0"/>
                </a:moveTo>
                <a:lnTo>
                  <a:pt x="18288000" y="0"/>
                </a:lnTo>
                <a:lnTo>
                  <a:pt x="18288000" y="10197383"/>
                </a:lnTo>
                <a:lnTo>
                  <a:pt x="0" y="10197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9" r="0" b="-4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47172" y="7395210"/>
            <a:ext cx="1020127" cy="1020127"/>
            <a:chOff x="0" y="0"/>
            <a:chExt cx="1360170" cy="1360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4450" y="34290"/>
              <a:ext cx="1245870" cy="1281430"/>
            </a:xfrm>
            <a:custGeom>
              <a:avLst/>
              <a:gdLst/>
              <a:ahLst/>
              <a:cxnLst/>
              <a:rect r="r" b="b" t="t" l="l"/>
              <a:pathLst>
                <a:path h="1281430" w="1245870">
                  <a:moveTo>
                    <a:pt x="1245870" y="453390"/>
                  </a:moveTo>
                  <a:cubicBezTo>
                    <a:pt x="1245870" y="853440"/>
                    <a:pt x="1200150" y="956310"/>
                    <a:pt x="1139190" y="1033780"/>
                  </a:cubicBezTo>
                  <a:cubicBezTo>
                    <a:pt x="1078230" y="1111250"/>
                    <a:pt x="989330" y="1179830"/>
                    <a:pt x="900430" y="1220470"/>
                  </a:cubicBezTo>
                  <a:cubicBezTo>
                    <a:pt x="810260" y="1261110"/>
                    <a:pt x="699770" y="1281430"/>
                    <a:pt x="600710" y="1275080"/>
                  </a:cubicBezTo>
                  <a:cubicBezTo>
                    <a:pt x="502920" y="1270000"/>
                    <a:pt x="394970" y="1235710"/>
                    <a:pt x="311150" y="1184910"/>
                  </a:cubicBezTo>
                  <a:cubicBezTo>
                    <a:pt x="227330" y="1134110"/>
                    <a:pt x="147320" y="1054100"/>
                    <a:pt x="96520" y="970280"/>
                  </a:cubicBezTo>
                  <a:cubicBezTo>
                    <a:pt x="45720" y="886460"/>
                    <a:pt x="11430" y="778510"/>
                    <a:pt x="6350" y="679450"/>
                  </a:cubicBezTo>
                  <a:cubicBezTo>
                    <a:pt x="0" y="581660"/>
                    <a:pt x="20320" y="471170"/>
                    <a:pt x="60960" y="381000"/>
                  </a:cubicBezTo>
                  <a:cubicBezTo>
                    <a:pt x="100330" y="290830"/>
                    <a:pt x="170180" y="201930"/>
                    <a:pt x="247650" y="142240"/>
                  </a:cubicBezTo>
                  <a:cubicBezTo>
                    <a:pt x="325120" y="81280"/>
                    <a:pt x="427990" y="34290"/>
                    <a:pt x="525780" y="16510"/>
                  </a:cubicBezTo>
                  <a:cubicBezTo>
                    <a:pt x="622300" y="0"/>
                    <a:pt x="735330" y="6350"/>
                    <a:pt x="828040" y="35560"/>
                  </a:cubicBezTo>
                  <a:cubicBezTo>
                    <a:pt x="922020" y="64770"/>
                    <a:pt x="1088390" y="193040"/>
                    <a:pt x="1088390" y="1930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4040505" y="7382828"/>
            <a:ext cx="11629072" cy="1519238"/>
            <a:chOff x="0" y="0"/>
            <a:chExt cx="15505430" cy="2025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6990" y="46990"/>
              <a:ext cx="15412720" cy="1946910"/>
            </a:xfrm>
            <a:custGeom>
              <a:avLst/>
              <a:gdLst/>
              <a:ahLst/>
              <a:cxnLst/>
              <a:rect r="r" b="b" t="t" l="l"/>
              <a:pathLst>
                <a:path h="1946910" w="15412720">
                  <a:moveTo>
                    <a:pt x="1261110" y="455930"/>
                  </a:moveTo>
                  <a:cubicBezTo>
                    <a:pt x="1433830" y="728980"/>
                    <a:pt x="1685290" y="439420"/>
                    <a:pt x="1892300" y="360680"/>
                  </a:cubicBezTo>
                  <a:cubicBezTo>
                    <a:pt x="2120900" y="275590"/>
                    <a:pt x="2407920" y="247650"/>
                    <a:pt x="2661920" y="220980"/>
                  </a:cubicBezTo>
                  <a:cubicBezTo>
                    <a:pt x="2905760" y="195580"/>
                    <a:pt x="3084830" y="205740"/>
                    <a:pt x="3385820" y="199390"/>
                  </a:cubicBezTo>
                  <a:cubicBezTo>
                    <a:pt x="3886200" y="187960"/>
                    <a:pt x="4894580" y="170180"/>
                    <a:pt x="5380990" y="176530"/>
                  </a:cubicBezTo>
                  <a:cubicBezTo>
                    <a:pt x="5661660" y="180340"/>
                    <a:pt x="5824220" y="181610"/>
                    <a:pt x="6045200" y="203200"/>
                  </a:cubicBezTo>
                  <a:cubicBezTo>
                    <a:pt x="6267450" y="226060"/>
                    <a:pt x="6485890" y="289560"/>
                    <a:pt x="6710680" y="309880"/>
                  </a:cubicBezTo>
                  <a:cubicBezTo>
                    <a:pt x="6938010" y="330200"/>
                    <a:pt x="7094220" y="323850"/>
                    <a:pt x="7401560" y="327660"/>
                  </a:cubicBezTo>
                  <a:cubicBezTo>
                    <a:pt x="8014970" y="334010"/>
                    <a:pt x="9546590" y="304800"/>
                    <a:pt x="10160000" y="318770"/>
                  </a:cubicBezTo>
                  <a:cubicBezTo>
                    <a:pt x="10468610" y="325120"/>
                    <a:pt x="10621010" y="334010"/>
                    <a:pt x="10853420" y="351790"/>
                  </a:cubicBezTo>
                  <a:cubicBezTo>
                    <a:pt x="11089640" y="369570"/>
                    <a:pt x="11334750" y="424180"/>
                    <a:pt x="11565890" y="427990"/>
                  </a:cubicBezTo>
                  <a:cubicBezTo>
                    <a:pt x="11784330" y="430530"/>
                    <a:pt x="11930380" y="388620"/>
                    <a:pt x="12204700" y="378460"/>
                  </a:cubicBezTo>
                  <a:cubicBezTo>
                    <a:pt x="12698730" y="359410"/>
                    <a:pt x="13822680" y="358140"/>
                    <a:pt x="14282421" y="378460"/>
                  </a:cubicBezTo>
                  <a:cubicBezTo>
                    <a:pt x="14509749" y="388620"/>
                    <a:pt x="14657071" y="393700"/>
                    <a:pt x="14792960" y="424180"/>
                  </a:cubicBezTo>
                  <a:cubicBezTo>
                    <a:pt x="14885671" y="444500"/>
                    <a:pt x="14952980" y="468630"/>
                    <a:pt x="15022830" y="509270"/>
                  </a:cubicBezTo>
                  <a:cubicBezTo>
                    <a:pt x="15093949" y="548640"/>
                    <a:pt x="15159990" y="601980"/>
                    <a:pt x="15214599" y="662940"/>
                  </a:cubicBezTo>
                  <a:cubicBezTo>
                    <a:pt x="15267940" y="722630"/>
                    <a:pt x="15314930" y="795020"/>
                    <a:pt x="15346680" y="868680"/>
                  </a:cubicBezTo>
                  <a:cubicBezTo>
                    <a:pt x="15378430" y="943610"/>
                    <a:pt x="15398749" y="1026160"/>
                    <a:pt x="15406371" y="1107440"/>
                  </a:cubicBezTo>
                  <a:cubicBezTo>
                    <a:pt x="15412721" y="1187450"/>
                    <a:pt x="15405099" y="1273810"/>
                    <a:pt x="15386049" y="1351280"/>
                  </a:cubicBezTo>
                  <a:cubicBezTo>
                    <a:pt x="15366999" y="1430020"/>
                    <a:pt x="15332710" y="1508760"/>
                    <a:pt x="15289530" y="1577340"/>
                  </a:cubicBezTo>
                  <a:cubicBezTo>
                    <a:pt x="15246349" y="1645920"/>
                    <a:pt x="15187930" y="1709420"/>
                    <a:pt x="15125699" y="1760220"/>
                  </a:cubicBezTo>
                  <a:cubicBezTo>
                    <a:pt x="15062199" y="1811020"/>
                    <a:pt x="14987271" y="1852930"/>
                    <a:pt x="14912340" y="1880870"/>
                  </a:cubicBezTo>
                  <a:cubicBezTo>
                    <a:pt x="14836140" y="1908810"/>
                    <a:pt x="14751049" y="1925320"/>
                    <a:pt x="14671040" y="1926590"/>
                  </a:cubicBezTo>
                  <a:cubicBezTo>
                    <a:pt x="14589760" y="1929130"/>
                    <a:pt x="14504671" y="1917700"/>
                    <a:pt x="14427199" y="1893570"/>
                  </a:cubicBezTo>
                  <a:cubicBezTo>
                    <a:pt x="14350999" y="1870710"/>
                    <a:pt x="14273530" y="1832610"/>
                    <a:pt x="14207490" y="1785620"/>
                  </a:cubicBezTo>
                  <a:cubicBezTo>
                    <a:pt x="14142721" y="1738630"/>
                    <a:pt x="14081760" y="1677670"/>
                    <a:pt x="14034771" y="1611630"/>
                  </a:cubicBezTo>
                  <a:cubicBezTo>
                    <a:pt x="13986510" y="1545590"/>
                    <a:pt x="13948410" y="1469390"/>
                    <a:pt x="13925549" y="1391920"/>
                  </a:cubicBezTo>
                  <a:cubicBezTo>
                    <a:pt x="13901421" y="1314450"/>
                    <a:pt x="13889990" y="1229360"/>
                    <a:pt x="13892530" y="1149350"/>
                  </a:cubicBezTo>
                  <a:cubicBezTo>
                    <a:pt x="13893799" y="1068070"/>
                    <a:pt x="13910310" y="982980"/>
                    <a:pt x="13938249" y="908050"/>
                  </a:cubicBezTo>
                  <a:cubicBezTo>
                    <a:pt x="13966190" y="831850"/>
                    <a:pt x="14008099" y="756920"/>
                    <a:pt x="14058899" y="694690"/>
                  </a:cubicBezTo>
                  <a:cubicBezTo>
                    <a:pt x="14109699" y="631190"/>
                    <a:pt x="14173199" y="574040"/>
                    <a:pt x="14241780" y="529590"/>
                  </a:cubicBezTo>
                  <a:cubicBezTo>
                    <a:pt x="14309090" y="486410"/>
                    <a:pt x="14389099" y="452120"/>
                    <a:pt x="14466571" y="433070"/>
                  </a:cubicBezTo>
                  <a:cubicBezTo>
                    <a:pt x="14545310" y="414020"/>
                    <a:pt x="14630399" y="406400"/>
                    <a:pt x="14711680" y="412750"/>
                  </a:cubicBezTo>
                  <a:cubicBezTo>
                    <a:pt x="14791690" y="419100"/>
                    <a:pt x="14875510" y="440690"/>
                    <a:pt x="14949171" y="472440"/>
                  </a:cubicBezTo>
                  <a:cubicBezTo>
                    <a:pt x="15024099" y="504190"/>
                    <a:pt x="15096490" y="551180"/>
                    <a:pt x="15156180" y="604520"/>
                  </a:cubicBezTo>
                  <a:cubicBezTo>
                    <a:pt x="15217140" y="657860"/>
                    <a:pt x="15270480" y="725170"/>
                    <a:pt x="15309849" y="796290"/>
                  </a:cubicBezTo>
                  <a:cubicBezTo>
                    <a:pt x="15350490" y="866140"/>
                    <a:pt x="15379699" y="946150"/>
                    <a:pt x="15394940" y="1026160"/>
                  </a:cubicBezTo>
                  <a:cubicBezTo>
                    <a:pt x="15410180" y="1104900"/>
                    <a:pt x="15412721" y="1191260"/>
                    <a:pt x="15401290" y="1271270"/>
                  </a:cubicBezTo>
                  <a:cubicBezTo>
                    <a:pt x="15391130" y="1351280"/>
                    <a:pt x="15365730" y="1433830"/>
                    <a:pt x="15330171" y="1506220"/>
                  </a:cubicBezTo>
                  <a:cubicBezTo>
                    <a:pt x="15293340" y="1578610"/>
                    <a:pt x="15243810" y="1648460"/>
                    <a:pt x="15186660" y="1705610"/>
                  </a:cubicBezTo>
                  <a:cubicBezTo>
                    <a:pt x="15129510" y="1762760"/>
                    <a:pt x="15059660" y="1812290"/>
                    <a:pt x="14987271" y="1847850"/>
                  </a:cubicBezTo>
                  <a:cubicBezTo>
                    <a:pt x="14914880" y="1884680"/>
                    <a:pt x="14857730" y="1906270"/>
                    <a:pt x="14752321" y="1920240"/>
                  </a:cubicBezTo>
                  <a:cubicBezTo>
                    <a:pt x="14555471" y="1946910"/>
                    <a:pt x="14231621" y="1898650"/>
                    <a:pt x="13877290" y="1893570"/>
                  </a:cubicBezTo>
                  <a:cubicBezTo>
                    <a:pt x="13327380" y="1884680"/>
                    <a:pt x="12280900" y="1906270"/>
                    <a:pt x="11776710" y="1892300"/>
                  </a:cubicBezTo>
                  <a:cubicBezTo>
                    <a:pt x="11493500" y="1883410"/>
                    <a:pt x="11372850" y="1864360"/>
                    <a:pt x="11112500" y="1854200"/>
                  </a:cubicBezTo>
                  <a:cubicBezTo>
                    <a:pt x="10740390" y="1840230"/>
                    <a:pt x="10289540" y="1831340"/>
                    <a:pt x="9758680" y="1822450"/>
                  </a:cubicBezTo>
                  <a:cubicBezTo>
                    <a:pt x="8999220" y="1811020"/>
                    <a:pt x="7755890" y="1851660"/>
                    <a:pt x="6991350" y="1804670"/>
                  </a:cubicBezTo>
                  <a:cubicBezTo>
                    <a:pt x="6446520" y="1770380"/>
                    <a:pt x="6102350" y="1671320"/>
                    <a:pt x="5598160" y="1639570"/>
                  </a:cubicBezTo>
                  <a:cubicBezTo>
                    <a:pt x="5003800" y="1601470"/>
                    <a:pt x="4126230" y="1651000"/>
                    <a:pt x="3651250" y="1619250"/>
                  </a:cubicBezTo>
                  <a:cubicBezTo>
                    <a:pt x="3375660" y="1601470"/>
                    <a:pt x="3224530" y="1537970"/>
                    <a:pt x="2998470" y="1539240"/>
                  </a:cubicBezTo>
                  <a:cubicBezTo>
                    <a:pt x="2752090" y="1541780"/>
                    <a:pt x="2486660" y="1604010"/>
                    <a:pt x="2230120" y="1645920"/>
                  </a:cubicBezTo>
                  <a:cubicBezTo>
                    <a:pt x="1971040" y="1689100"/>
                    <a:pt x="1713230" y="1776730"/>
                    <a:pt x="1450340" y="1794510"/>
                  </a:cubicBezTo>
                  <a:cubicBezTo>
                    <a:pt x="1186180" y="1813560"/>
                    <a:pt x="871220" y="1869440"/>
                    <a:pt x="648970" y="1757680"/>
                  </a:cubicBezTo>
                  <a:cubicBezTo>
                    <a:pt x="419100" y="1642110"/>
                    <a:pt x="198120" y="1266190"/>
                    <a:pt x="105410" y="1088390"/>
                  </a:cubicBezTo>
                  <a:cubicBezTo>
                    <a:pt x="53340" y="989330"/>
                    <a:pt x="48260" y="909320"/>
                    <a:pt x="30480" y="834390"/>
                  </a:cubicBezTo>
                  <a:cubicBezTo>
                    <a:pt x="17780" y="778510"/>
                    <a:pt x="6350" y="732790"/>
                    <a:pt x="3810" y="681990"/>
                  </a:cubicBezTo>
                  <a:cubicBezTo>
                    <a:pt x="0" y="631190"/>
                    <a:pt x="3810" y="577850"/>
                    <a:pt x="12700" y="527050"/>
                  </a:cubicBezTo>
                  <a:cubicBezTo>
                    <a:pt x="22860" y="476250"/>
                    <a:pt x="39370" y="425450"/>
                    <a:pt x="59690" y="379730"/>
                  </a:cubicBezTo>
                  <a:cubicBezTo>
                    <a:pt x="81280" y="332740"/>
                    <a:pt x="109220" y="287020"/>
                    <a:pt x="140970" y="246380"/>
                  </a:cubicBezTo>
                  <a:cubicBezTo>
                    <a:pt x="172720" y="207010"/>
                    <a:pt x="210820" y="168910"/>
                    <a:pt x="251460" y="137160"/>
                  </a:cubicBezTo>
                  <a:cubicBezTo>
                    <a:pt x="290830" y="105410"/>
                    <a:pt x="336550" y="78740"/>
                    <a:pt x="383540" y="57150"/>
                  </a:cubicBezTo>
                  <a:cubicBezTo>
                    <a:pt x="430530" y="36830"/>
                    <a:pt x="481330" y="21590"/>
                    <a:pt x="532130" y="12700"/>
                  </a:cubicBezTo>
                  <a:cubicBezTo>
                    <a:pt x="582930" y="2540"/>
                    <a:pt x="636270" y="0"/>
                    <a:pt x="687070" y="3810"/>
                  </a:cubicBezTo>
                  <a:cubicBezTo>
                    <a:pt x="737870" y="6350"/>
                    <a:pt x="791210" y="16510"/>
                    <a:pt x="839470" y="31750"/>
                  </a:cubicBezTo>
                  <a:cubicBezTo>
                    <a:pt x="889000" y="46990"/>
                    <a:pt x="937260" y="69850"/>
                    <a:pt x="980440" y="96520"/>
                  </a:cubicBezTo>
                  <a:cubicBezTo>
                    <a:pt x="1024890" y="123190"/>
                    <a:pt x="1066800" y="156210"/>
                    <a:pt x="1102360" y="191770"/>
                  </a:cubicBezTo>
                  <a:cubicBezTo>
                    <a:pt x="1139190" y="228600"/>
                    <a:pt x="1170940" y="270510"/>
                    <a:pt x="1197610" y="314960"/>
                  </a:cubicBezTo>
                  <a:cubicBezTo>
                    <a:pt x="1224280" y="358140"/>
                    <a:pt x="1261110" y="455930"/>
                    <a:pt x="1261110" y="4559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70755" cy="10389800"/>
          </a:xfrm>
          <a:custGeom>
            <a:avLst/>
            <a:gdLst/>
            <a:ahLst/>
            <a:cxnLst/>
            <a:rect r="r" b="b" t="t" l="l"/>
            <a:pathLst>
              <a:path h="10389800" w="18470755">
                <a:moveTo>
                  <a:pt x="0" y="0"/>
                </a:moveTo>
                <a:lnTo>
                  <a:pt x="18470755" y="0"/>
                </a:lnTo>
                <a:lnTo>
                  <a:pt x="18470755" y="10389800"/>
                </a:lnTo>
                <a:lnTo>
                  <a:pt x="0" y="1038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55570" y="3129915"/>
            <a:ext cx="12909232" cy="4572000"/>
            <a:chOff x="0" y="0"/>
            <a:chExt cx="17212310" cy="609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8260"/>
              <a:ext cx="17129761" cy="5999480"/>
            </a:xfrm>
            <a:custGeom>
              <a:avLst/>
              <a:gdLst/>
              <a:ahLst/>
              <a:cxnLst/>
              <a:rect r="r" b="b" t="t" l="l"/>
              <a:pathLst>
                <a:path h="5999480" w="17129761">
                  <a:moveTo>
                    <a:pt x="0" y="3210560"/>
                  </a:moveTo>
                  <a:cubicBezTo>
                    <a:pt x="15240" y="2209800"/>
                    <a:pt x="13970" y="1968500"/>
                    <a:pt x="27940" y="1728470"/>
                  </a:cubicBezTo>
                  <a:cubicBezTo>
                    <a:pt x="43180" y="1490980"/>
                    <a:pt x="71120" y="1231900"/>
                    <a:pt x="97790" y="1021080"/>
                  </a:cubicBezTo>
                  <a:cubicBezTo>
                    <a:pt x="120650" y="848360"/>
                    <a:pt x="151130" y="664210"/>
                    <a:pt x="176530" y="551180"/>
                  </a:cubicBezTo>
                  <a:cubicBezTo>
                    <a:pt x="190500" y="486410"/>
                    <a:pt x="199390" y="448310"/>
                    <a:pt x="219710" y="400050"/>
                  </a:cubicBezTo>
                  <a:cubicBezTo>
                    <a:pt x="240030" y="351790"/>
                    <a:pt x="266700" y="304800"/>
                    <a:pt x="297180" y="264160"/>
                  </a:cubicBezTo>
                  <a:cubicBezTo>
                    <a:pt x="328930" y="222250"/>
                    <a:pt x="365760" y="182880"/>
                    <a:pt x="406400" y="149860"/>
                  </a:cubicBezTo>
                  <a:cubicBezTo>
                    <a:pt x="447040" y="116840"/>
                    <a:pt x="491490" y="87630"/>
                    <a:pt x="538480" y="66040"/>
                  </a:cubicBezTo>
                  <a:cubicBezTo>
                    <a:pt x="585470" y="43180"/>
                    <a:pt x="637540" y="26670"/>
                    <a:pt x="688340" y="15240"/>
                  </a:cubicBezTo>
                  <a:cubicBezTo>
                    <a:pt x="739140" y="5080"/>
                    <a:pt x="792480" y="0"/>
                    <a:pt x="844550" y="2540"/>
                  </a:cubicBezTo>
                  <a:cubicBezTo>
                    <a:pt x="896620" y="5080"/>
                    <a:pt x="949960" y="12700"/>
                    <a:pt x="999490" y="27940"/>
                  </a:cubicBezTo>
                  <a:cubicBezTo>
                    <a:pt x="1050290" y="41910"/>
                    <a:pt x="1099820" y="62230"/>
                    <a:pt x="1144270" y="88900"/>
                  </a:cubicBezTo>
                  <a:cubicBezTo>
                    <a:pt x="1189990" y="114300"/>
                    <a:pt x="1244600" y="157480"/>
                    <a:pt x="1271270" y="182880"/>
                  </a:cubicBezTo>
                  <a:cubicBezTo>
                    <a:pt x="1283970" y="195580"/>
                    <a:pt x="1286510" y="214630"/>
                    <a:pt x="1297940" y="215900"/>
                  </a:cubicBezTo>
                  <a:cubicBezTo>
                    <a:pt x="1310640" y="218440"/>
                    <a:pt x="1342390" y="193040"/>
                    <a:pt x="1342390" y="193040"/>
                  </a:cubicBezTo>
                  <a:cubicBezTo>
                    <a:pt x="1343660" y="193040"/>
                    <a:pt x="1400810" y="179070"/>
                    <a:pt x="1430020" y="171450"/>
                  </a:cubicBezTo>
                  <a:cubicBezTo>
                    <a:pt x="1457960" y="163830"/>
                    <a:pt x="1515110" y="149860"/>
                    <a:pt x="1516380" y="149860"/>
                  </a:cubicBezTo>
                  <a:cubicBezTo>
                    <a:pt x="1517650" y="149860"/>
                    <a:pt x="1576070" y="149860"/>
                    <a:pt x="1605280" y="149860"/>
                  </a:cubicBezTo>
                  <a:cubicBezTo>
                    <a:pt x="1634490" y="149860"/>
                    <a:pt x="1692910" y="149860"/>
                    <a:pt x="1694180" y="149860"/>
                  </a:cubicBezTo>
                  <a:cubicBezTo>
                    <a:pt x="1695450" y="149860"/>
                    <a:pt x="1752600" y="163830"/>
                    <a:pt x="1780540" y="171450"/>
                  </a:cubicBezTo>
                  <a:cubicBezTo>
                    <a:pt x="1809750" y="179070"/>
                    <a:pt x="1865630" y="191770"/>
                    <a:pt x="1866900" y="193040"/>
                  </a:cubicBezTo>
                  <a:cubicBezTo>
                    <a:pt x="1868170" y="193040"/>
                    <a:pt x="1920240" y="220980"/>
                    <a:pt x="1945640" y="233680"/>
                  </a:cubicBezTo>
                  <a:cubicBezTo>
                    <a:pt x="1972310" y="247650"/>
                    <a:pt x="2024380" y="274320"/>
                    <a:pt x="2025650" y="275590"/>
                  </a:cubicBezTo>
                  <a:cubicBezTo>
                    <a:pt x="2025650" y="276860"/>
                    <a:pt x="2080260" y="325120"/>
                    <a:pt x="2091690" y="335280"/>
                  </a:cubicBezTo>
                  <a:cubicBezTo>
                    <a:pt x="2095500" y="337820"/>
                    <a:pt x="2095500" y="341630"/>
                    <a:pt x="2099310" y="341630"/>
                  </a:cubicBezTo>
                  <a:cubicBezTo>
                    <a:pt x="2110740" y="342900"/>
                    <a:pt x="2157730" y="302260"/>
                    <a:pt x="2157730" y="302260"/>
                  </a:cubicBezTo>
                  <a:cubicBezTo>
                    <a:pt x="2159000" y="302260"/>
                    <a:pt x="2208530" y="283210"/>
                    <a:pt x="2233930" y="274320"/>
                  </a:cubicBezTo>
                  <a:cubicBezTo>
                    <a:pt x="2259330" y="265430"/>
                    <a:pt x="2308860" y="246380"/>
                    <a:pt x="2310130" y="246380"/>
                  </a:cubicBezTo>
                  <a:cubicBezTo>
                    <a:pt x="2310130" y="246380"/>
                    <a:pt x="2363470" y="240030"/>
                    <a:pt x="2390140" y="237490"/>
                  </a:cubicBezTo>
                  <a:cubicBezTo>
                    <a:pt x="2416810" y="233680"/>
                    <a:pt x="2468880" y="228600"/>
                    <a:pt x="2470150" y="228600"/>
                  </a:cubicBezTo>
                  <a:cubicBezTo>
                    <a:pt x="2471420" y="228600"/>
                    <a:pt x="2523490" y="234950"/>
                    <a:pt x="2550160" y="238760"/>
                  </a:cubicBezTo>
                  <a:cubicBezTo>
                    <a:pt x="2576830" y="242570"/>
                    <a:pt x="2628900" y="248920"/>
                    <a:pt x="2630170" y="248920"/>
                  </a:cubicBezTo>
                  <a:cubicBezTo>
                    <a:pt x="2631440" y="248920"/>
                    <a:pt x="2680970" y="269240"/>
                    <a:pt x="2705100" y="278130"/>
                  </a:cubicBezTo>
                  <a:cubicBezTo>
                    <a:pt x="2730500" y="288290"/>
                    <a:pt x="2780030" y="307340"/>
                    <a:pt x="2781300" y="307340"/>
                  </a:cubicBezTo>
                  <a:cubicBezTo>
                    <a:pt x="2781300" y="308610"/>
                    <a:pt x="2824480" y="339090"/>
                    <a:pt x="2847340" y="354330"/>
                  </a:cubicBezTo>
                  <a:cubicBezTo>
                    <a:pt x="2868930" y="369570"/>
                    <a:pt x="2912110" y="400050"/>
                    <a:pt x="2913380" y="400050"/>
                  </a:cubicBezTo>
                  <a:cubicBezTo>
                    <a:pt x="2913380" y="401320"/>
                    <a:pt x="2913380" y="401320"/>
                    <a:pt x="2913380" y="401320"/>
                  </a:cubicBezTo>
                  <a:cubicBezTo>
                    <a:pt x="2913380" y="401320"/>
                    <a:pt x="2948940" y="441960"/>
                    <a:pt x="2966720" y="461010"/>
                  </a:cubicBezTo>
                  <a:cubicBezTo>
                    <a:pt x="2983230" y="481330"/>
                    <a:pt x="3018790" y="521970"/>
                    <a:pt x="3018790" y="521970"/>
                  </a:cubicBezTo>
                  <a:cubicBezTo>
                    <a:pt x="3020060" y="523240"/>
                    <a:pt x="3032760" y="585470"/>
                    <a:pt x="3053080" y="589280"/>
                  </a:cubicBezTo>
                  <a:cubicBezTo>
                    <a:pt x="3093720" y="598170"/>
                    <a:pt x="3169920" y="438150"/>
                    <a:pt x="3276600" y="400050"/>
                  </a:cubicBezTo>
                  <a:cubicBezTo>
                    <a:pt x="3446780" y="339090"/>
                    <a:pt x="3793490" y="405130"/>
                    <a:pt x="4037330" y="411480"/>
                  </a:cubicBezTo>
                  <a:cubicBezTo>
                    <a:pt x="4263390" y="417830"/>
                    <a:pt x="4462780" y="429260"/>
                    <a:pt x="4690110" y="436880"/>
                  </a:cubicBezTo>
                  <a:cubicBezTo>
                    <a:pt x="4935220" y="447040"/>
                    <a:pt x="5208270" y="459740"/>
                    <a:pt x="5455920" y="466090"/>
                  </a:cubicBezTo>
                  <a:cubicBezTo>
                    <a:pt x="5690870" y="471170"/>
                    <a:pt x="5904230" y="469900"/>
                    <a:pt x="6141720" y="471170"/>
                  </a:cubicBezTo>
                  <a:cubicBezTo>
                    <a:pt x="6402070" y="471170"/>
                    <a:pt x="6703060" y="467360"/>
                    <a:pt x="6958330" y="466090"/>
                  </a:cubicBezTo>
                  <a:cubicBezTo>
                    <a:pt x="7183120" y="466090"/>
                    <a:pt x="7355840" y="466090"/>
                    <a:pt x="7594600" y="466090"/>
                  </a:cubicBezTo>
                  <a:cubicBezTo>
                    <a:pt x="7899400" y="466090"/>
                    <a:pt x="8332470" y="466090"/>
                    <a:pt x="8638540" y="468630"/>
                  </a:cubicBezTo>
                  <a:cubicBezTo>
                    <a:pt x="8877300" y="471170"/>
                    <a:pt x="9037320" y="472440"/>
                    <a:pt x="9278620" y="480060"/>
                  </a:cubicBezTo>
                  <a:cubicBezTo>
                    <a:pt x="9596120" y="487680"/>
                    <a:pt x="10029190" y="515620"/>
                    <a:pt x="10378440" y="521970"/>
                  </a:cubicBezTo>
                  <a:cubicBezTo>
                    <a:pt x="10697210" y="528320"/>
                    <a:pt x="11013440" y="521970"/>
                    <a:pt x="11292840" y="518160"/>
                  </a:cubicBezTo>
                  <a:cubicBezTo>
                    <a:pt x="11529060" y="516890"/>
                    <a:pt x="11723370" y="511810"/>
                    <a:pt x="11949430" y="508000"/>
                  </a:cubicBezTo>
                  <a:cubicBezTo>
                    <a:pt x="12189460" y="504190"/>
                    <a:pt x="12446000" y="495300"/>
                    <a:pt x="12693650" y="496570"/>
                  </a:cubicBezTo>
                  <a:cubicBezTo>
                    <a:pt x="12938760" y="497840"/>
                    <a:pt x="13185139" y="514350"/>
                    <a:pt x="13428980" y="516890"/>
                  </a:cubicBezTo>
                  <a:cubicBezTo>
                    <a:pt x="13672820" y="519430"/>
                    <a:pt x="13915389" y="513080"/>
                    <a:pt x="14159230" y="510540"/>
                  </a:cubicBezTo>
                  <a:cubicBezTo>
                    <a:pt x="14401800" y="508000"/>
                    <a:pt x="14634211" y="497840"/>
                    <a:pt x="14888211" y="504190"/>
                  </a:cubicBezTo>
                  <a:cubicBezTo>
                    <a:pt x="15166339" y="509270"/>
                    <a:pt x="15480030" y="477520"/>
                    <a:pt x="15760700" y="551180"/>
                  </a:cubicBezTo>
                  <a:cubicBezTo>
                    <a:pt x="16050261" y="627380"/>
                    <a:pt x="16400780" y="773430"/>
                    <a:pt x="16600170" y="963930"/>
                  </a:cubicBezTo>
                  <a:cubicBezTo>
                    <a:pt x="16772889" y="1127760"/>
                    <a:pt x="16851630" y="1358900"/>
                    <a:pt x="16935450" y="1573530"/>
                  </a:cubicBezTo>
                  <a:cubicBezTo>
                    <a:pt x="17021811" y="1789430"/>
                    <a:pt x="17129761" y="2019300"/>
                    <a:pt x="17110711" y="2254250"/>
                  </a:cubicBezTo>
                  <a:cubicBezTo>
                    <a:pt x="17087850" y="2526030"/>
                    <a:pt x="16931639" y="2917190"/>
                    <a:pt x="16734789" y="3105150"/>
                  </a:cubicBezTo>
                  <a:cubicBezTo>
                    <a:pt x="16556989" y="3274060"/>
                    <a:pt x="16259811" y="3302000"/>
                    <a:pt x="16026130" y="3378200"/>
                  </a:cubicBezTo>
                  <a:cubicBezTo>
                    <a:pt x="15807689" y="3449320"/>
                    <a:pt x="15607030" y="3519170"/>
                    <a:pt x="15375889" y="3553460"/>
                  </a:cubicBezTo>
                  <a:cubicBezTo>
                    <a:pt x="15123161" y="3591560"/>
                    <a:pt x="14825980" y="3568700"/>
                    <a:pt x="14565630" y="3580130"/>
                  </a:cubicBezTo>
                  <a:cubicBezTo>
                    <a:pt x="14325600" y="3590290"/>
                    <a:pt x="13876020" y="3601720"/>
                    <a:pt x="13872211" y="3618230"/>
                  </a:cubicBezTo>
                  <a:cubicBezTo>
                    <a:pt x="13870939" y="3620770"/>
                    <a:pt x="13879830" y="3622040"/>
                    <a:pt x="13886180" y="3625850"/>
                  </a:cubicBezTo>
                  <a:cubicBezTo>
                    <a:pt x="13901420" y="3632200"/>
                    <a:pt x="13942061" y="3643630"/>
                    <a:pt x="13961111" y="3655060"/>
                  </a:cubicBezTo>
                  <a:cubicBezTo>
                    <a:pt x="13973811" y="3662680"/>
                    <a:pt x="13980161" y="3674110"/>
                    <a:pt x="13991589" y="3681730"/>
                  </a:cubicBezTo>
                  <a:cubicBezTo>
                    <a:pt x="14001750" y="3688080"/>
                    <a:pt x="14014450" y="3690620"/>
                    <a:pt x="14025880" y="3699510"/>
                  </a:cubicBezTo>
                  <a:cubicBezTo>
                    <a:pt x="14043661" y="3713480"/>
                    <a:pt x="14061439" y="3740150"/>
                    <a:pt x="14081761" y="3757930"/>
                  </a:cubicBezTo>
                  <a:cubicBezTo>
                    <a:pt x="14100811" y="3775710"/>
                    <a:pt x="14127480" y="3793490"/>
                    <a:pt x="14142720" y="3810000"/>
                  </a:cubicBezTo>
                  <a:cubicBezTo>
                    <a:pt x="14151611" y="3821430"/>
                    <a:pt x="14154150" y="3832860"/>
                    <a:pt x="14163039" y="3844290"/>
                  </a:cubicBezTo>
                  <a:cubicBezTo>
                    <a:pt x="14170661" y="3854450"/>
                    <a:pt x="14182089" y="3860800"/>
                    <a:pt x="14189711" y="3873500"/>
                  </a:cubicBezTo>
                  <a:cubicBezTo>
                    <a:pt x="14202411" y="3891280"/>
                    <a:pt x="14211300" y="3921760"/>
                    <a:pt x="14224000" y="3945890"/>
                  </a:cubicBezTo>
                  <a:cubicBezTo>
                    <a:pt x="14236700" y="3968750"/>
                    <a:pt x="14257020" y="3994150"/>
                    <a:pt x="14264639" y="4013200"/>
                  </a:cubicBezTo>
                  <a:cubicBezTo>
                    <a:pt x="14270989" y="4028440"/>
                    <a:pt x="14269720" y="4039870"/>
                    <a:pt x="14273530" y="4052570"/>
                  </a:cubicBezTo>
                  <a:cubicBezTo>
                    <a:pt x="14277339" y="4065270"/>
                    <a:pt x="14286230" y="4074160"/>
                    <a:pt x="14290039" y="4089400"/>
                  </a:cubicBezTo>
                  <a:cubicBezTo>
                    <a:pt x="14296389" y="4109720"/>
                    <a:pt x="14295120" y="4142740"/>
                    <a:pt x="14298930" y="4168140"/>
                  </a:cubicBezTo>
                  <a:cubicBezTo>
                    <a:pt x="14302739" y="4194810"/>
                    <a:pt x="14315439" y="4225290"/>
                    <a:pt x="14316711" y="4246880"/>
                  </a:cubicBezTo>
                  <a:cubicBezTo>
                    <a:pt x="14316711" y="4262120"/>
                    <a:pt x="14311630" y="4273550"/>
                    <a:pt x="14311630" y="4286250"/>
                  </a:cubicBezTo>
                  <a:cubicBezTo>
                    <a:pt x="14311630" y="4298950"/>
                    <a:pt x="14316711" y="4310380"/>
                    <a:pt x="14316711" y="4325620"/>
                  </a:cubicBezTo>
                  <a:cubicBezTo>
                    <a:pt x="14315439" y="4348480"/>
                    <a:pt x="14302739" y="4377690"/>
                    <a:pt x="14298930" y="4404360"/>
                  </a:cubicBezTo>
                  <a:cubicBezTo>
                    <a:pt x="14295120" y="4429760"/>
                    <a:pt x="14296389" y="4462780"/>
                    <a:pt x="14290039" y="4483100"/>
                  </a:cubicBezTo>
                  <a:cubicBezTo>
                    <a:pt x="14286230" y="4498340"/>
                    <a:pt x="14277339" y="4507230"/>
                    <a:pt x="14273530" y="4519930"/>
                  </a:cubicBezTo>
                  <a:cubicBezTo>
                    <a:pt x="14269720" y="4532630"/>
                    <a:pt x="14270989" y="4544060"/>
                    <a:pt x="14264639" y="4559300"/>
                  </a:cubicBezTo>
                  <a:cubicBezTo>
                    <a:pt x="14257020" y="4579620"/>
                    <a:pt x="14236700" y="4603750"/>
                    <a:pt x="14224000" y="4626610"/>
                  </a:cubicBezTo>
                  <a:cubicBezTo>
                    <a:pt x="14211300" y="4650740"/>
                    <a:pt x="14202411" y="4681220"/>
                    <a:pt x="14189711" y="4700270"/>
                  </a:cubicBezTo>
                  <a:cubicBezTo>
                    <a:pt x="14182089" y="4712970"/>
                    <a:pt x="14170661" y="4718050"/>
                    <a:pt x="14163039" y="4728210"/>
                  </a:cubicBezTo>
                  <a:cubicBezTo>
                    <a:pt x="14154150" y="4739640"/>
                    <a:pt x="14151611" y="4751070"/>
                    <a:pt x="14141450" y="4762500"/>
                  </a:cubicBezTo>
                  <a:cubicBezTo>
                    <a:pt x="14127480" y="4779010"/>
                    <a:pt x="14100811" y="4796790"/>
                    <a:pt x="14081761" y="4814570"/>
                  </a:cubicBezTo>
                  <a:cubicBezTo>
                    <a:pt x="14061439" y="4832350"/>
                    <a:pt x="14043661" y="4859020"/>
                    <a:pt x="14025880" y="4872990"/>
                  </a:cubicBezTo>
                  <a:cubicBezTo>
                    <a:pt x="14014450" y="4881880"/>
                    <a:pt x="14001750" y="4884420"/>
                    <a:pt x="13990320" y="4890770"/>
                  </a:cubicBezTo>
                  <a:cubicBezTo>
                    <a:pt x="13980161" y="4898390"/>
                    <a:pt x="13973811" y="4909820"/>
                    <a:pt x="13959839" y="4917440"/>
                  </a:cubicBezTo>
                  <a:cubicBezTo>
                    <a:pt x="13942061" y="4928870"/>
                    <a:pt x="13910311" y="4935220"/>
                    <a:pt x="13886180" y="4946650"/>
                  </a:cubicBezTo>
                  <a:cubicBezTo>
                    <a:pt x="13862050" y="4958080"/>
                    <a:pt x="13836650" y="4977130"/>
                    <a:pt x="13816330" y="4984750"/>
                  </a:cubicBezTo>
                  <a:cubicBezTo>
                    <a:pt x="13801089" y="4988560"/>
                    <a:pt x="13788389" y="4987290"/>
                    <a:pt x="13775689" y="4991100"/>
                  </a:cubicBezTo>
                  <a:cubicBezTo>
                    <a:pt x="13762989" y="4993640"/>
                    <a:pt x="13754100" y="5002530"/>
                    <a:pt x="13738861" y="5005070"/>
                  </a:cubicBezTo>
                  <a:cubicBezTo>
                    <a:pt x="13717270" y="5010150"/>
                    <a:pt x="13685520" y="5006340"/>
                    <a:pt x="13658850" y="5010150"/>
                  </a:cubicBezTo>
                  <a:cubicBezTo>
                    <a:pt x="13633450" y="5012690"/>
                    <a:pt x="13613130" y="5020310"/>
                    <a:pt x="13580111" y="5022850"/>
                  </a:cubicBezTo>
                  <a:cubicBezTo>
                    <a:pt x="13528039" y="5026660"/>
                    <a:pt x="13463270" y="5021580"/>
                    <a:pt x="13375639" y="5020310"/>
                  </a:cubicBezTo>
                  <a:cubicBezTo>
                    <a:pt x="13214350" y="5019040"/>
                    <a:pt x="12919710" y="5017770"/>
                    <a:pt x="12696190" y="5015230"/>
                  </a:cubicBezTo>
                  <a:cubicBezTo>
                    <a:pt x="12476480" y="5013960"/>
                    <a:pt x="12268200" y="5019040"/>
                    <a:pt x="12045950" y="5010150"/>
                  </a:cubicBezTo>
                  <a:cubicBezTo>
                    <a:pt x="11811000" y="5002530"/>
                    <a:pt x="11567160" y="4991100"/>
                    <a:pt x="11320780" y="4964430"/>
                  </a:cubicBezTo>
                  <a:cubicBezTo>
                    <a:pt x="11061700" y="4935220"/>
                    <a:pt x="10783570" y="4876800"/>
                    <a:pt x="10530840" y="4841240"/>
                  </a:cubicBezTo>
                  <a:cubicBezTo>
                    <a:pt x="10299700" y="4808220"/>
                    <a:pt x="10091420" y="4771390"/>
                    <a:pt x="9864090" y="4756150"/>
                  </a:cubicBezTo>
                  <a:cubicBezTo>
                    <a:pt x="9630410" y="4739640"/>
                    <a:pt x="9382760" y="4738370"/>
                    <a:pt x="9146540" y="4745990"/>
                  </a:cubicBezTo>
                  <a:cubicBezTo>
                    <a:pt x="8914130" y="4753610"/>
                    <a:pt x="8682990" y="4779010"/>
                    <a:pt x="8454390" y="4800600"/>
                  </a:cubicBezTo>
                  <a:cubicBezTo>
                    <a:pt x="8232140" y="4823460"/>
                    <a:pt x="8021320" y="4860290"/>
                    <a:pt x="7793990" y="4878070"/>
                  </a:cubicBezTo>
                  <a:cubicBezTo>
                    <a:pt x="7552690" y="4897120"/>
                    <a:pt x="7296150" y="4895850"/>
                    <a:pt x="7048500" y="4908550"/>
                  </a:cubicBezTo>
                  <a:cubicBezTo>
                    <a:pt x="6802120" y="4921250"/>
                    <a:pt x="6569710" y="4936490"/>
                    <a:pt x="6313170" y="4955540"/>
                  </a:cubicBezTo>
                  <a:cubicBezTo>
                    <a:pt x="6029960" y="4975860"/>
                    <a:pt x="5713730" y="5003800"/>
                    <a:pt x="5422900" y="5024120"/>
                  </a:cubicBezTo>
                  <a:cubicBezTo>
                    <a:pt x="5142230" y="5044440"/>
                    <a:pt x="4866640" y="5081270"/>
                    <a:pt x="4598670" y="5074920"/>
                  </a:cubicBezTo>
                  <a:cubicBezTo>
                    <a:pt x="4340860" y="5069840"/>
                    <a:pt x="3937000" y="5035550"/>
                    <a:pt x="3844290" y="4997450"/>
                  </a:cubicBezTo>
                  <a:cubicBezTo>
                    <a:pt x="3820160" y="4987290"/>
                    <a:pt x="3812540" y="4961890"/>
                    <a:pt x="3803650" y="4964430"/>
                  </a:cubicBezTo>
                  <a:cubicBezTo>
                    <a:pt x="3796030" y="4965700"/>
                    <a:pt x="3789680" y="4991100"/>
                    <a:pt x="3789680" y="4992370"/>
                  </a:cubicBezTo>
                  <a:cubicBezTo>
                    <a:pt x="3789680" y="4992370"/>
                    <a:pt x="3754120" y="5034280"/>
                    <a:pt x="3735070" y="5054600"/>
                  </a:cubicBezTo>
                  <a:cubicBezTo>
                    <a:pt x="3717290" y="5076190"/>
                    <a:pt x="3681730" y="5116830"/>
                    <a:pt x="3681730" y="5118100"/>
                  </a:cubicBezTo>
                  <a:cubicBezTo>
                    <a:pt x="3680460" y="5118100"/>
                    <a:pt x="3636010" y="5149850"/>
                    <a:pt x="3613150" y="5166360"/>
                  </a:cubicBezTo>
                  <a:cubicBezTo>
                    <a:pt x="3591560" y="5181600"/>
                    <a:pt x="3547110" y="5213350"/>
                    <a:pt x="3545840" y="5213350"/>
                  </a:cubicBezTo>
                  <a:cubicBezTo>
                    <a:pt x="3545840" y="5214620"/>
                    <a:pt x="3545840" y="5214620"/>
                    <a:pt x="3545840" y="5214620"/>
                  </a:cubicBezTo>
                  <a:cubicBezTo>
                    <a:pt x="3544570" y="5214620"/>
                    <a:pt x="3493770" y="5234940"/>
                    <a:pt x="3468370" y="5245100"/>
                  </a:cubicBezTo>
                  <a:cubicBezTo>
                    <a:pt x="3442970" y="5255260"/>
                    <a:pt x="3392170" y="5274310"/>
                    <a:pt x="3390900" y="5275580"/>
                  </a:cubicBezTo>
                  <a:cubicBezTo>
                    <a:pt x="3390900" y="5275580"/>
                    <a:pt x="3336290" y="5281930"/>
                    <a:pt x="3309620" y="5285740"/>
                  </a:cubicBezTo>
                  <a:cubicBezTo>
                    <a:pt x="3281680" y="5289550"/>
                    <a:pt x="3228340" y="5297170"/>
                    <a:pt x="3227070" y="5297170"/>
                  </a:cubicBezTo>
                  <a:cubicBezTo>
                    <a:pt x="3225800" y="5297170"/>
                    <a:pt x="3164840" y="5290820"/>
                    <a:pt x="3144520" y="5288280"/>
                  </a:cubicBezTo>
                  <a:cubicBezTo>
                    <a:pt x="3131820" y="5287010"/>
                    <a:pt x="3120390" y="5279390"/>
                    <a:pt x="3114040" y="5285740"/>
                  </a:cubicBezTo>
                  <a:cubicBezTo>
                    <a:pt x="3105150" y="5293360"/>
                    <a:pt x="3114040" y="5354320"/>
                    <a:pt x="3114040" y="5355590"/>
                  </a:cubicBezTo>
                  <a:cubicBezTo>
                    <a:pt x="3114040" y="5356860"/>
                    <a:pt x="3100070" y="5412740"/>
                    <a:pt x="3093720" y="5440680"/>
                  </a:cubicBezTo>
                  <a:cubicBezTo>
                    <a:pt x="3086100" y="5469890"/>
                    <a:pt x="3073400" y="5524500"/>
                    <a:pt x="3072130" y="5525770"/>
                  </a:cubicBezTo>
                  <a:cubicBezTo>
                    <a:pt x="3072130" y="5527040"/>
                    <a:pt x="3045460" y="5577840"/>
                    <a:pt x="3031490" y="5604510"/>
                  </a:cubicBezTo>
                  <a:cubicBezTo>
                    <a:pt x="3017520" y="5629910"/>
                    <a:pt x="2992120" y="5680710"/>
                    <a:pt x="2990850" y="5681980"/>
                  </a:cubicBezTo>
                  <a:cubicBezTo>
                    <a:pt x="2989580" y="5683250"/>
                    <a:pt x="2951480" y="5725160"/>
                    <a:pt x="2932430" y="5746750"/>
                  </a:cubicBezTo>
                  <a:cubicBezTo>
                    <a:pt x="2913380" y="5769610"/>
                    <a:pt x="2875280" y="5812790"/>
                    <a:pt x="2874010" y="5812790"/>
                  </a:cubicBezTo>
                  <a:cubicBezTo>
                    <a:pt x="2874010" y="5814060"/>
                    <a:pt x="2825750" y="5845810"/>
                    <a:pt x="2801620" y="5862320"/>
                  </a:cubicBezTo>
                  <a:cubicBezTo>
                    <a:pt x="2777490" y="5880100"/>
                    <a:pt x="2730500" y="5911850"/>
                    <a:pt x="2730500" y="5913120"/>
                  </a:cubicBezTo>
                  <a:cubicBezTo>
                    <a:pt x="2729230" y="5913120"/>
                    <a:pt x="2729230" y="5913120"/>
                    <a:pt x="2729230" y="5913120"/>
                  </a:cubicBezTo>
                  <a:cubicBezTo>
                    <a:pt x="2729230" y="5913120"/>
                    <a:pt x="2674620" y="5933440"/>
                    <a:pt x="2647950" y="5943600"/>
                  </a:cubicBezTo>
                  <a:cubicBezTo>
                    <a:pt x="2620010" y="5953760"/>
                    <a:pt x="2566670" y="5974080"/>
                    <a:pt x="2565400" y="5975350"/>
                  </a:cubicBezTo>
                  <a:cubicBezTo>
                    <a:pt x="2564130" y="5975350"/>
                    <a:pt x="2506980" y="5981700"/>
                    <a:pt x="2479040" y="5985510"/>
                  </a:cubicBezTo>
                  <a:cubicBezTo>
                    <a:pt x="2449830" y="5989320"/>
                    <a:pt x="2392680" y="5995670"/>
                    <a:pt x="2391410" y="5995670"/>
                  </a:cubicBezTo>
                  <a:cubicBezTo>
                    <a:pt x="2391410" y="5995670"/>
                    <a:pt x="2371090" y="5995670"/>
                    <a:pt x="2348230" y="5995670"/>
                  </a:cubicBezTo>
                  <a:cubicBezTo>
                    <a:pt x="2260600" y="5994400"/>
                    <a:pt x="1916430" y="5995670"/>
                    <a:pt x="1700530" y="5988050"/>
                  </a:cubicBezTo>
                  <a:cubicBezTo>
                    <a:pt x="1483360" y="5980430"/>
                    <a:pt x="1270000" y="5999480"/>
                    <a:pt x="1051560" y="5948680"/>
                  </a:cubicBezTo>
                  <a:cubicBezTo>
                    <a:pt x="808990" y="5892800"/>
                    <a:pt x="477520" y="5829300"/>
                    <a:pt x="314960" y="5641340"/>
                  </a:cubicBezTo>
                  <a:cubicBezTo>
                    <a:pt x="135890" y="5435600"/>
                    <a:pt x="123190" y="5010150"/>
                    <a:pt x="74930" y="4714240"/>
                  </a:cubicBezTo>
                  <a:cubicBezTo>
                    <a:pt x="31750" y="4450080"/>
                    <a:pt x="34290" y="4207510"/>
                    <a:pt x="21590" y="3956050"/>
                  </a:cubicBezTo>
                  <a:cubicBezTo>
                    <a:pt x="8890" y="3705860"/>
                    <a:pt x="0" y="3210560"/>
                    <a:pt x="0" y="3210560"/>
                  </a:cubicBezTo>
                  <a:moveTo>
                    <a:pt x="10572750" y="1833880"/>
                  </a:moveTo>
                  <a:cubicBezTo>
                    <a:pt x="10806430" y="2249170"/>
                    <a:pt x="10590530" y="2360930"/>
                    <a:pt x="10610850" y="2401570"/>
                  </a:cubicBezTo>
                  <a:cubicBezTo>
                    <a:pt x="10631170" y="2444750"/>
                    <a:pt x="10822940" y="2402840"/>
                    <a:pt x="10967720" y="2397760"/>
                  </a:cubicBezTo>
                  <a:cubicBezTo>
                    <a:pt x="11187430" y="2390140"/>
                    <a:pt x="11525250" y="2369820"/>
                    <a:pt x="11803380" y="2348230"/>
                  </a:cubicBezTo>
                  <a:cubicBezTo>
                    <a:pt x="12084050" y="2326640"/>
                    <a:pt x="12376150" y="2292350"/>
                    <a:pt x="12644120" y="2265680"/>
                  </a:cubicBezTo>
                  <a:cubicBezTo>
                    <a:pt x="12890500" y="2241550"/>
                    <a:pt x="13102589" y="2221230"/>
                    <a:pt x="13350239" y="2197100"/>
                  </a:cubicBezTo>
                  <a:cubicBezTo>
                    <a:pt x="13625830" y="2170430"/>
                    <a:pt x="13942061" y="2128520"/>
                    <a:pt x="14224000" y="2114550"/>
                  </a:cubicBezTo>
                  <a:cubicBezTo>
                    <a:pt x="14489430" y="2101850"/>
                    <a:pt x="14748511" y="2137410"/>
                    <a:pt x="14994889" y="2113280"/>
                  </a:cubicBezTo>
                  <a:cubicBezTo>
                    <a:pt x="15227300" y="2091690"/>
                    <a:pt x="15666720" y="2016760"/>
                    <a:pt x="15664180" y="1985010"/>
                  </a:cubicBezTo>
                  <a:cubicBezTo>
                    <a:pt x="15662911" y="1949450"/>
                    <a:pt x="15143480" y="1929130"/>
                    <a:pt x="14888211" y="1917700"/>
                  </a:cubicBezTo>
                  <a:cubicBezTo>
                    <a:pt x="14641830" y="1905000"/>
                    <a:pt x="14403070" y="1913890"/>
                    <a:pt x="14157961" y="1910080"/>
                  </a:cubicBezTo>
                  <a:cubicBezTo>
                    <a:pt x="13909039" y="1907540"/>
                    <a:pt x="13651230" y="1907540"/>
                    <a:pt x="13403580" y="1898650"/>
                  </a:cubicBezTo>
                  <a:cubicBezTo>
                    <a:pt x="13162280" y="1891030"/>
                    <a:pt x="12932410" y="1868170"/>
                    <a:pt x="12693650" y="1859280"/>
                  </a:cubicBezTo>
                  <a:cubicBezTo>
                    <a:pt x="12448540" y="1850390"/>
                    <a:pt x="12189460" y="1851660"/>
                    <a:pt x="11949430" y="1847850"/>
                  </a:cubicBezTo>
                  <a:cubicBezTo>
                    <a:pt x="11723370" y="1844040"/>
                    <a:pt x="11516360" y="1838960"/>
                    <a:pt x="11292840" y="1836420"/>
                  </a:cubicBezTo>
                  <a:cubicBezTo>
                    <a:pt x="11057890" y="1835150"/>
                    <a:pt x="10572750" y="1833880"/>
                    <a:pt x="10572750" y="1833880"/>
                  </a:cubicBezTo>
                  <a:moveTo>
                    <a:pt x="13580111" y="5022850"/>
                  </a:moveTo>
                  <a:cubicBezTo>
                    <a:pt x="13580111" y="5022850"/>
                    <a:pt x="13581380" y="5022850"/>
                    <a:pt x="13581380" y="5022850"/>
                  </a:cubicBezTo>
                  <a:cubicBezTo>
                    <a:pt x="13581380" y="5022850"/>
                    <a:pt x="13580111" y="5022850"/>
                    <a:pt x="13580111" y="50228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323056" y="3240509"/>
            <a:ext cx="4837389" cy="76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6"/>
              </a:lnSpc>
            </a:pPr>
            <a:r>
              <a:rPr lang="en-US" sz="44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Phishing?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613706"/>
            <a:ext cx="14733166" cy="417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205" indent="-323103" lvl="1">
              <a:lnSpc>
                <a:spcPts val="4190"/>
              </a:lnSpc>
              <a:buFont typeface="Arial"/>
              <a:buChar char="•"/>
            </a:pPr>
            <a:r>
              <a:rPr lang="en-US" b="true" sz="29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Definition: 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</a:t>
            </a:r>
            <a:r>
              <a:rPr lang="en-US" sz="29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Phishing is a cyberattack where attackers disguise themselves as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trusted entities to deceive individuals into providing sensitive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information.</a:t>
            </a:r>
          </a:p>
          <a:p>
            <a:pPr algn="l">
              <a:lnSpc>
                <a:spcPts val="4190"/>
              </a:lnSpc>
            </a:pPr>
          </a:p>
          <a:p>
            <a:pPr algn="l" marL="646205" indent="-323103" lvl="1">
              <a:lnSpc>
                <a:spcPts val="4190"/>
              </a:lnSpc>
              <a:buFont typeface="Arial"/>
              <a:buChar char="•"/>
            </a:pPr>
            <a:r>
              <a:rPr lang="en-US" b="true" sz="29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 of Phishing: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Fake emails, websites, text messages, or phone calls.</a:t>
            </a:r>
          </a:p>
          <a:p>
            <a:pPr algn="l">
              <a:lnSpc>
                <a:spcPts val="419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58" y="59208"/>
            <a:ext cx="18182742" cy="10227792"/>
          </a:xfrm>
          <a:custGeom>
            <a:avLst/>
            <a:gdLst/>
            <a:ahLst/>
            <a:cxnLst/>
            <a:rect r="r" b="b" t="t" l="l"/>
            <a:pathLst>
              <a:path h="10227792" w="18182742">
                <a:moveTo>
                  <a:pt x="0" y="0"/>
                </a:moveTo>
                <a:lnTo>
                  <a:pt x="18182742" y="0"/>
                </a:lnTo>
                <a:lnTo>
                  <a:pt x="18182742" y="10227792"/>
                </a:lnTo>
                <a:lnTo>
                  <a:pt x="0" y="10227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27749" cy="10196859"/>
          </a:xfrm>
          <a:custGeom>
            <a:avLst/>
            <a:gdLst/>
            <a:ahLst/>
            <a:cxnLst/>
            <a:rect r="r" b="b" t="t" l="l"/>
            <a:pathLst>
              <a:path h="10196859" w="18127749">
                <a:moveTo>
                  <a:pt x="0" y="0"/>
                </a:moveTo>
                <a:lnTo>
                  <a:pt x="18127749" y="0"/>
                </a:lnTo>
                <a:lnTo>
                  <a:pt x="18127749" y="10196859"/>
                </a:lnTo>
                <a:lnTo>
                  <a:pt x="0" y="10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DAGU4rVFIjo</dc:identifier>
  <dcterms:modified xsi:type="dcterms:W3CDTF">2011-08-01T06:04:30Z</dcterms:modified>
  <cp:revision>1</cp:revision>
  <dc:title>Introduction to Phishing Awareness</dc:title>
</cp:coreProperties>
</file>